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0" r:id="rId2"/>
    <p:sldId id="345" r:id="rId3"/>
    <p:sldId id="346" r:id="rId4"/>
    <p:sldId id="347" r:id="rId5"/>
    <p:sldId id="348" r:id="rId6"/>
    <p:sldId id="295" r:id="rId7"/>
    <p:sldId id="297" r:id="rId8"/>
    <p:sldId id="298" r:id="rId9"/>
    <p:sldId id="284" r:id="rId10"/>
    <p:sldId id="285" r:id="rId11"/>
    <p:sldId id="286" r:id="rId12"/>
    <p:sldId id="302" r:id="rId13"/>
    <p:sldId id="357" r:id="rId14"/>
    <p:sldId id="356" r:id="rId15"/>
    <p:sldId id="358" r:id="rId16"/>
    <p:sldId id="366" r:id="rId17"/>
    <p:sldId id="367" r:id="rId18"/>
    <p:sldId id="359" r:id="rId19"/>
    <p:sldId id="360" r:id="rId20"/>
    <p:sldId id="361" r:id="rId21"/>
    <p:sldId id="362" r:id="rId22"/>
    <p:sldId id="363" r:id="rId23"/>
    <p:sldId id="364" r:id="rId24"/>
    <p:sldId id="365" r:id="rId25"/>
    <p:sldId id="301" r:id="rId26"/>
    <p:sldId id="304" r:id="rId27"/>
    <p:sldId id="328" r:id="rId28"/>
    <p:sldId id="305" r:id="rId29"/>
    <p:sldId id="306" r:id="rId30"/>
    <p:sldId id="307" r:id="rId31"/>
    <p:sldId id="308" r:id="rId32"/>
    <p:sldId id="309" r:id="rId33"/>
    <p:sldId id="311" r:id="rId34"/>
    <p:sldId id="368" r:id="rId35"/>
    <p:sldId id="369" r:id="rId36"/>
    <p:sldId id="370" r:id="rId37"/>
    <p:sldId id="372" r:id="rId38"/>
    <p:sldId id="373" r:id="rId39"/>
    <p:sldId id="374" r:id="rId40"/>
    <p:sldId id="375" r:id="rId41"/>
    <p:sldId id="376" r:id="rId42"/>
    <p:sldId id="377" r:id="rId43"/>
    <p:sldId id="323" r:id="rId44"/>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5FF"/>
    <a:srgbClr val="FFFFFF"/>
    <a:srgbClr val="D6BE8E"/>
    <a:srgbClr val="B1317A"/>
    <a:srgbClr val="FFD5FF"/>
    <a:srgbClr val="F000A0"/>
    <a:srgbClr val="DFB641"/>
    <a:srgbClr val="853B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53" autoAdjust="0"/>
    <p:restoredTop sz="94660"/>
  </p:normalViewPr>
  <p:slideViewPr>
    <p:cSldViewPr snapToGrid="0">
      <p:cViewPr>
        <p:scale>
          <a:sx n="50" d="100"/>
          <a:sy n="50" d="100"/>
        </p:scale>
        <p:origin x="420" y="12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jpeg>
</file>

<file path=ppt/media/image14.jpg>
</file>

<file path=ppt/media/image15.jpg>
</file>

<file path=ppt/media/image16.jpg>
</file>

<file path=ppt/media/image17.jpg>
</file>

<file path=ppt/media/image18.png>
</file>

<file path=ppt/media/image19.JPG>
</file>

<file path=ppt/media/image2.png>
</file>

<file path=ppt/media/image20.JPG>
</file>

<file path=ppt/media/image21.png>
</file>

<file path=ppt/media/image22.png>
</file>

<file path=ppt/media/image23.JPG>
</file>

<file path=ppt/media/image24.JPG>
</file>

<file path=ppt/media/image25.JP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B2CB6-571E-4580-AC9A-105B9925E4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DE"/>
          </a:p>
        </p:txBody>
      </p:sp>
      <p:sp>
        <p:nvSpPr>
          <p:cNvPr id="3" name="Subtitle 2">
            <a:extLst>
              <a:ext uri="{FF2B5EF4-FFF2-40B4-BE49-F238E27FC236}">
                <a16:creationId xmlns:a16="http://schemas.microsoft.com/office/drawing/2014/main" id="{07BA6DE1-9579-43D9-8B2C-EEDD1AE775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DE"/>
          </a:p>
        </p:txBody>
      </p:sp>
      <p:sp>
        <p:nvSpPr>
          <p:cNvPr id="4" name="Date Placeholder 3">
            <a:extLst>
              <a:ext uri="{FF2B5EF4-FFF2-40B4-BE49-F238E27FC236}">
                <a16:creationId xmlns:a16="http://schemas.microsoft.com/office/drawing/2014/main" id="{86F25823-F2C4-4BB0-926F-453F366BC6A5}"/>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8E404D6D-91D9-4E1D-BE69-4655EF3116DE}"/>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50F9BB4F-CF32-4864-9F84-15C06975DD94}"/>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7611237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513BF-78D0-4B3B-8219-6602836D4E5D}"/>
              </a:ext>
            </a:extLst>
          </p:cNvPr>
          <p:cNvSpPr>
            <a:spLocks noGrp="1"/>
          </p:cNvSpPr>
          <p:nvPr>
            <p:ph type="title"/>
          </p:nvPr>
        </p:nvSpPr>
        <p:spPr/>
        <p:txBody>
          <a:bodyPr/>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22B476E1-ADA8-4F05-A574-B02C0D1401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7541C56D-8199-45E2-AE87-CC059F2D548A}"/>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BEC83B4D-0513-456F-BEE4-18CE24B2ABA6}"/>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C91BF5C-FB76-47F2-8BE8-4C63BE26985F}"/>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40505363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E98FB0-FF3A-4467-A031-14313D6A55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4BFB57FF-6682-41D8-813D-CDDD91F081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D9E2A8A3-2D16-4D97-9AB9-DD0875CCE2CB}"/>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BE38EC5F-58BE-4EA4-AAC2-2197ECD49008}"/>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BACE9F4-5A46-49CB-9E10-5C3C7D39AFD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2219354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D2C7-9524-47C8-9D58-38E459E4EF77}"/>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E7DD0CC9-BB0E-4D9A-8131-260A5ABC25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64E94A32-1914-473B-829C-712E29CD084E}"/>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15D6BA42-6D15-4CF7-B2D5-BE904812851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51DA0CC-A9EA-41CD-A4BD-DA82574867E6}"/>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34618527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158F1-8AEA-4C02-B3AF-C328BD8B20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DE"/>
          </a:p>
        </p:txBody>
      </p:sp>
      <p:sp>
        <p:nvSpPr>
          <p:cNvPr id="3" name="Text Placeholder 2">
            <a:extLst>
              <a:ext uri="{FF2B5EF4-FFF2-40B4-BE49-F238E27FC236}">
                <a16:creationId xmlns:a16="http://schemas.microsoft.com/office/drawing/2014/main" id="{C7151D53-64EA-413D-88CE-C8839AA30D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9822A5-C5B8-4D9A-BB57-74B94934D1DD}"/>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3B73C219-9EFF-49A0-B97B-910904817A1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FAAF487B-46E3-4061-A53B-96F333991CF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0606545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6E5B1-236A-4ADF-834E-035902606D8A}"/>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0B67987A-E851-4F0A-B53D-07A2462D3C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Content Placeholder 3">
            <a:extLst>
              <a:ext uri="{FF2B5EF4-FFF2-40B4-BE49-F238E27FC236}">
                <a16:creationId xmlns:a16="http://schemas.microsoft.com/office/drawing/2014/main" id="{45D21DF5-5F38-464C-A4AA-F686A3D1EC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Date Placeholder 4">
            <a:extLst>
              <a:ext uri="{FF2B5EF4-FFF2-40B4-BE49-F238E27FC236}">
                <a16:creationId xmlns:a16="http://schemas.microsoft.com/office/drawing/2014/main" id="{665B39A9-E0FD-4607-AE27-628EA798573E}"/>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6" name="Footer Placeholder 5">
            <a:extLst>
              <a:ext uri="{FF2B5EF4-FFF2-40B4-BE49-F238E27FC236}">
                <a16:creationId xmlns:a16="http://schemas.microsoft.com/office/drawing/2014/main" id="{BAA8E922-0F1E-49C8-AA4E-9EA0B63B5285}"/>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D3A413D4-436A-4FE3-B9A9-B1E5DCB29F8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4504623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E3670-8A26-48EF-BFAF-75C8F09C3762}"/>
              </a:ext>
            </a:extLst>
          </p:cNvPr>
          <p:cNvSpPr>
            <a:spLocks noGrp="1"/>
          </p:cNvSpPr>
          <p:nvPr>
            <p:ph type="title"/>
          </p:nvPr>
        </p:nvSpPr>
        <p:spPr>
          <a:xfrm>
            <a:off x="839788" y="365125"/>
            <a:ext cx="10515600" cy="1325563"/>
          </a:xfrm>
        </p:spPr>
        <p:txBody>
          <a:bodyPr/>
          <a:lstStyle/>
          <a:p>
            <a:r>
              <a:rPr lang="en-US"/>
              <a:t>Click to edit Master title style</a:t>
            </a:r>
            <a:endParaRPr lang="en-DE"/>
          </a:p>
        </p:txBody>
      </p:sp>
      <p:sp>
        <p:nvSpPr>
          <p:cNvPr id="3" name="Text Placeholder 2">
            <a:extLst>
              <a:ext uri="{FF2B5EF4-FFF2-40B4-BE49-F238E27FC236}">
                <a16:creationId xmlns:a16="http://schemas.microsoft.com/office/drawing/2014/main" id="{4F433A51-6199-4ED9-8876-0BF2EC618C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77DF57F-8D8B-476E-9AAD-5931116C84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Text Placeholder 4">
            <a:extLst>
              <a:ext uri="{FF2B5EF4-FFF2-40B4-BE49-F238E27FC236}">
                <a16:creationId xmlns:a16="http://schemas.microsoft.com/office/drawing/2014/main" id="{8C48D2AD-BC86-4E70-AA27-65487F6229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B43212-AC00-4775-A4EE-825FDCB785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7" name="Date Placeholder 6">
            <a:extLst>
              <a:ext uri="{FF2B5EF4-FFF2-40B4-BE49-F238E27FC236}">
                <a16:creationId xmlns:a16="http://schemas.microsoft.com/office/drawing/2014/main" id="{19C91D7E-5C94-4EF6-B2B9-376E241B314E}"/>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8" name="Footer Placeholder 7">
            <a:extLst>
              <a:ext uri="{FF2B5EF4-FFF2-40B4-BE49-F238E27FC236}">
                <a16:creationId xmlns:a16="http://schemas.microsoft.com/office/drawing/2014/main" id="{29745555-9E55-4745-AD84-78D92F12BE76}"/>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E57EFAE3-ECB4-4A0D-B061-F91757F97A47}"/>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4206654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FB24-8397-4C22-834D-7FE7600FE2CA}"/>
              </a:ext>
            </a:extLst>
          </p:cNvPr>
          <p:cNvSpPr>
            <a:spLocks noGrp="1"/>
          </p:cNvSpPr>
          <p:nvPr>
            <p:ph type="title"/>
          </p:nvPr>
        </p:nvSpPr>
        <p:spPr/>
        <p:txBody>
          <a:bodyPr/>
          <a:lstStyle/>
          <a:p>
            <a:r>
              <a:rPr lang="en-US"/>
              <a:t>Click to edit Master title style</a:t>
            </a:r>
            <a:endParaRPr lang="en-DE"/>
          </a:p>
        </p:txBody>
      </p:sp>
      <p:sp>
        <p:nvSpPr>
          <p:cNvPr id="3" name="Date Placeholder 2">
            <a:extLst>
              <a:ext uri="{FF2B5EF4-FFF2-40B4-BE49-F238E27FC236}">
                <a16:creationId xmlns:a16="http://schemas.microsoft.com/office/drawing/2014/main" id="{FA0F6BB7-E0FE-4765-843C-E2F29A0EF817}"/>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4" name="Footer Placeholder 3">
            <a:extLst>
              <a:ext uri="{FF2B5EF4-FFF2-40B4-BE49-F238E27FC236}">
                <a16:creationId xmlns:a16="http://schemas.microsoft.com/office/drawing/2014/main" id="{4056C082-DACE-4D5E-985D-6C92FEC4D486}"/>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84C915B6-1795-45BC-8A07-9BDD46FD8B52}"/>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5573670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3D4D64-02D4-4FAA-94A8-11F9B5D575D8}"/>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3" name="Footer Placeholder 2">
            <a:extLst>
              <a:ext uri="{FF2B5EF4-FFF2-40B4-BE49-F238E27FC236}">
                <a16:creationId xmlns:a16="http://schemas.microsoft.com/office/drawing/2014/main" id="{DCD54EC4-9073-40E4-9DF1-ADE0E81FE21A}"/>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9309B477-3294-4942-B8DD-5727AF4EBDA5}"/>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3541274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DB16-F2CD-46B5-8866-F130E1F430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Content Placeholder 2">
            <a:extLst>
              <a:ext uri="{FF2B5EF4-FFF2-40B4-BE49-F238E27FC236}">
                <a16:creationId xmlns:a16="http://schemas.microsoft.com/office/drawing/2014/main" id="{D713F0F7-D7AD-4A71-9453-17A5F33320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Text Placeholder 3">
            <a:extLst>
              <a:ext uri="{FF2B5EF4-FFF2-40B4-BE49-F238E27FC236}">
                <a16:creationId xmlns:a16="http://schemas.microsoft.com/office/drawing/2014/main" id="{477DE726-9A72-4B6D-A9BD-DE313EF15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5FB36D-1342-405C-88E4-FF83B4DEEB5D}"/>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6" name="Footer Placeholder 5">
            <a:extLst>
              <a:ext uri="{FF2B5EF4-FFF2-40B4-BE49-F238E27FC236}">
                <a16:creationId xmlns:a16="http://schemas.microsoft.com/office/drawing/2014/main" id="{EE0F93BD-49C8-48A2-84AF-461BCE4A241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702EB132-6F34-4A02-ADBF-CA5D773EDCE8}"/>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9867006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D685A-BC7E-4F7F-8666-CC9AB84344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Picture Placeholder 2">
            <a:extLst>
              <a:ext uri="{FF2B5EF4-FFF2-40B4-BE49-F238E27FC236}">
                <a16:creationId xmlns:a16="http://schemas.microsoft.com/office/drawing/2014/main" id="{3E5C2659-CF4A-49B5-A08D-5C4C557637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77E53ACC-508D-43BB-881B-B8CD13291B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BDF8D7-6871-479F-8469-9F6773AFE95A}"/>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6" name="Footer Placeholder 5">
            <a:extLst>
              <a:ext uri="{FF2B5EF4-FFF2-40B4-BE49-F238E27FC236}">
                <a16:creationId xmlns:a16="http://schemas.microsoft.com/office/drawing/2014/main" id="{B9C471B0-9BB8-48A6-892D-7F4B3627147E}"/>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D0F19EAE-92B3-4798-9FA3-A618714F12CD}"/>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9614700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A08373-7893-41BF-9969-BE87F93A4D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3" name="Text Placeholder 2">
            <a:extLst>
              <a:ext uri="{FF2B5EF4-FFF2-40B4-BE49-F238E27FC236}">
                <a16:creationId xmlns:a16="http://schemas.microsoft.com/office/drawing/2014/main" id="{080EC043-FDDF-462E-9D4A-D4B80DB8F4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16ED9DD4-31C8-43D0-B37D-A8B3480774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2D088424-CD89-4205-B797-5BA5FEA581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73195D37-E1AF-45B8-99E9-B2032F4EE5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436910-B5D9-4ACB-B0AE-1F1771C2D6CC}" type="slidenum">
              <a:rPr lang="en-DE" smtClean="0"/>
              <a:t>‹#›</a:t>
            </a:fld>
            <a:endParaRPr lang="en-DE"/>
          </a:p>
        </p:txBody>
      </p:sp>
    </p:spTree>
    <p:extLst>
      <p:ext uri="{BB962C8B-B14F-4D97-AF65-F5344CB8AC3E}">
        <p14:creationId xmlns:p14="http://schemas.microsoft.com/office/powerpoint/2010/main" val="34743086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image" Target="../media/image16.jp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image" Target="../media/image17.jp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image" Target="../media/image17.jp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0.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19.JPG"/><Relationship Id="rId5" Type="http://schemas.openxmlformats.org/officeDocument/2006/relationships/image" Target="../media/image17.jp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19.JPG"/><Relationship Id="rId5" Type="http://schemas.openxmlformats.org/officeDocument/2006/relationships/image" Target="../media/image17.jp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8" Type="http://schemas.microsoft.com/office/2007/relationships/hdphoto" Target="../media/hdphoto2.wdp"/><Relationship Id="rId13"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5.png"/><Relationship Id="rId12"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8.png"/><Relationship Id="rId5" Type="http://schemas.openxmlformats.org/officeDocument/2006/relationships/image" Target="../media/image3.JP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0.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19.JPG"/><Relationship Id="rId5" Type="http://schemas.openxmlformats.org/officeDocument/2006/relationships/image" Target="../media/image17.jp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0.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19.JPG"/><Relationship Id="rId5" Type="http://schemas.openxmlformats.org/officeDocument/2006/relationships/image" Target="../media/image17.jp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20.JPG"/><Relationship Id="rId5" Type="http://schemas.openxmlformats.org/officeDocument/2006/relationships/image" Target="../media/image17.jpg"/><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1.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20.JPG"/><Relationship Id="rId5" Type="http://schemas.openxmlformats.org/officeDocument/2006/relationships/image" Target="../media/image17.jpg"/><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20.JP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17.jpg"/><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18.png"/></Relationships>
</file>

<file path=ppt/slides/_rels/slide2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18.png"/></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1.xml"/><Relationship Id="rId4" Type="http://schemas.microsoft.com/office/2007/relationships/hdphoto" Target="../media/hdphoto5.wdp"/></Relationships>
</file>

<file path=ppt/slides/_rels/slide2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7.jpg"/></Relationships>
</file>

<file path=ppt/slides/_rels/slide3.xml.rels><?xml version="1.0" encoding="UTF-8" standalone="yes"?>
<Relationships xmlns="http://schemas.openxmlformats.org/package/2006/relationships"><Relationship Id="rId8" Type="http://schemas.microsoft.com/office/2007/relationships/hdphoto" Target="../media/hdphoto2.wdp"/><Relationship Id="rId13"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5.png"/><Relationship Id="rId12"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8.png"/><Relationship Id="rId5" Type="http://schemas.openxmlformats.org/officeDocument/2006/relationships/image" Target="../media/image3.JP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17.jpg"/></Relationships>
</file>

<file path=ppt/slides/_rels/slide31.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3.JPG"/></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3.JPG"/></Relationships>
</file>

<file path=ppt/slides/_rels/slide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3.JPG"/></Relationships>
</file>

<file path=ppt/slides/_rels/slide3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3.JP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17.jpg"/><Relationship Id="rId5" Type="http://schemas.openxmlformats.org/officeDocument/2006/relationships/image" Target="../media/image19.JPG"/><Relationship Id="rId4" Type="http://schemas.openxmlformats.org/officeDocument/2006/relationships/image" Target="../media/image3.JPG"/></Relationships>
</file>

<file path=ppt/slides/_rels/slide3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17.jpg"/><Relationship Id="rId5" Type="http://schemas.openxmlformats.org/officeDocument/2006/relationships/image" Target="../media/image19.JPG"/><Relationship Id="rId4" Type="http://schemas.openxmlformats.org/officeDocument/2006/relationships/image" Target="../media/image3.JPG"/></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0.JP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17.jpg"/><Relationship Id="rId5" Type="http://schemas.openxmlformats.org/officeDocument/2006/relationships/image" Target="../media/image19.JPG"/><Relationship Id="rId4" Type="http://schemas.openxmlformats.org/officeDocument/2006/relationships/image" Target="../media/image3.JPG"/></Relationships>
</file>

<file path=ppt/slides/_rels/slide3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7.jp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19.JPG"/><Relationship Id="rId5" Type="http://schemas.openxmlformats.org/officeDocument/2006/relationships/image" Target="../media/image20.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8" Type="http://schemas.microsoft.com/office/2007/relationships/hdphoto" Target="../media/hdphoto2.wdp"/><Relationship Id="rId13" Type="http://schemas.microsoft.com/office/2007/relationships/hdphoto" Target="../media/hdphoto3.wdp"/><Relationship Id="rId3" Type="http://schemas.microsoft.com/office/2007/relationships/hdphoto" Target="../media/hdphoto1.wdp"/><Relationship Id="rId7" Type="http://schemas.openxmlformats.org/officeDocument/2006/relationships/image" Target="../media/image5.png"/><Relationship Id="rId12"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8.png"/><Relationship Id="rId5" Type="http://schemas.openxmlformats.org/officeDocument/2006/relationships/image" Target="../media/image3.JP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s/_rels/slide4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image" Target="../media/image20.JPG"/><Relationship Id="rId4" Type="http://schemas.openxmlformats.org/officeDocument/2006/relationships/image" Target="../media/image3.JPG"/></Relationships>
</file>

<file path=ppt/slides/_rels/slide4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JPG"/><Relationship Id="rId4" Type="http://schemas.openxmlformats.org/officeDocument/2006/relationships/image" Target="../media/image3.JPG"/></Relationships>
</file>

<file path=ppt/slides/_rels/slide4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JPG"/><Relationship Id="rId4" Type="http://schemas.openxmlformats.org/officeDocument/2006/relationships/image" Target="../media/image3.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14.jpg"/><Relationship Id="rId3" Type="http://schemas.microsoft.com/office/2007/relationships/hdphoto" Target="../media/hdphoto1.wdp"/><Relationship Id="rId7" Type="http://schemas.openxmlformats.org/officeDocument/2006/relationships/image" Target="../media/image13.jpe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3.JPG"/><Relationship Id="rId5" Type="http://schemas.microsoft.com/office/2007/relationships/hdphoto" Target="../media/hdphoto4.wdp"/><Relationship Id="rId10" Type="http://schemas.openxmlformats.org/officeDocument/2006/relationships/image" Target="../media/image2.png"/><Relationship Id="rId4" Type="http://schemas.openxmlformats.org/officeDocument/2006/relationships/image" Target="../media/image11.png"/><Relationship Id="rId9" Type="http://schemas.openxmlformats.org/officeDocument/2006/relationships/image" Target="../media/image15.jpg"/></Relationships>
</file>

<file path=ppt/slides/_rels/slide7.xml.rels><?xml version="1.0" encoding="UTF-8" standalone="yes"?>
<Relationships xmlns="http://schemas.openxmlformats.org/package/2006/relationships"><Relationship Id="rId8" Type="http://schemas.openxmlformats.org/officeDocument/2006/relationships/image" Target="../media/image14.jpg"/><Relationship Id="rId3" Type="http://schemas.microsoft.com/office/2007/relationships/hdphoto" Target="../media/hdphoto1.wdp"/><Relationship Id="rId7" Type="http://schemas.openxmlformats.org/officeDocument/2006/relationships/image" Target="../media/image13.jpe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3.JPG"/><Relationship Id="rId5" Type="http://schemas.microsoft.com/office/2007/relationships/hdphoto" Target="../media/hdphoto4.wdp"/><Relationship Id="rId10" Type="http://schemas.openxmlformats.org/officeDocument/2006/relationships/image" Target="../media/image2.png"/><Relationship Id="rId4" Type="http://schemas.openxmlformats.org/officeDocument/2006/relationships/image" Target="../media/image11.png"/><Relationship Id="rId9" Type="http://schemas.openxmlformats.org/officeDocument/2006/relationships/image" Target="../media/image15.jpg"/></Relationships>
</file>

<file path=ppt/slides/_rels/slide8.xml.rels><?xml version="1.0" encoding="UTF-8" standalone="yes"?>
<Relationships xmlns="http://schemas.openxmlformats.org/package/2006/relationships"><Relationship Id="rId8" Type="http://schemas.openxmlformats.org/officeDocument/2006/relationships/image" Target="../media/image14.jpg"/><Relationship Id="rId3" Type="http://schemas.microsoft.com/office/2007/relationships/hdphoto" Target="../media/hdphoto1.wdp"/><Relationship Id="rId7" Type="http://schemas.openxmlformats.org/officeDocument/2006/relationships/image" Target="../media/image13.jpeg"/><Relationship Id="rId2" Type="http://schemas.openxmlformats.org/officeDocument/2006/relationships/image" Target="../media/image10.png"/><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3.JPG"/><Relationship Id="rId5" Type="http://schemas.microsoft.com/office/2007/relationships/hdphoto" Target="../media/hdphoto4.wdp"/><Relationship Id="rId10" Type="http://schemas.openxmlformats.org/officeDocument/2006/relationships/image" Target="../media/image2.png"/><Relationship Id="rId4" Type="http://schemas.openxmlformats.org/officeDocument/2006/relationships/image" Target="../media/image11.png"/><Relationship Id="rId9" Type="http://schemas.openxmlformats.org/officeDocument/2006/relationships/image" Target="../media/image15.jpg"/></Relationships>
</file>

<file path=ppt/slides/_rels/slide9.xml.rels><?xml version="1.0" encoding="UTF-8" standalone="yes"?>
<Relationships xmlns="http://schemas.openxmlformats.org/package/2006/relationships"><Relationship Id="rId8" Type="http://schemas.openxmlformats.org/officeDocument/2006/relationships/image" Target="../media/image13.jpeg"/><Relationship Id="rId3" Type="http://schemas.microsoft.com/office/2007/relationships/hdphoto" Target="../media/hdphoto1.wdp"/><Relationship Id="rId7"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1.xml"/><Relationship Id="rId6" Type="http://schemas.microsoft.com/office/2007/relationships/hdphoto" Target="../media/hdphoto4.wdp"/><Relationship Id="rId11" Type="http://schemas.openxmlformats.org/officeDocument/2006/relationships/image" Target="../media/image3.JPG"/><Relationship Id="rId5" Type="http://schemas.openxmlformats.org/officeDocument/2006/relationships/image" Target="../media/image11.png"/><Relationship Id="rId10" Type="http://schemas.openxmlformats.org/officeDocument/2006/relationships/image" Target="../media/image2.png"/><Relationship Id="rId4" Type="http://schemas.openxmlformats.org/officeDocument/2006/relationships/image" Target="../media/image15.jpg"/><Relationship Id="rId9"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670BC9-179E-4C3C-9FE3-F83D5373AAC1}"/>
              </a:ext>
            </a:extLst>
          </p:cNvPr>
          <p:cNvSpPr/>
          <p:nvPr/>
        </p:nvSpPr>
        <p:spPr>
          <a:xfrm>
            <a:off x="0" y="0"/>
            <a:ext cx="12192000" cy="68580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4400" dirty="0">
                <a:solidFill>
                  <a:schemeClr val="bg1"/>
                </a:solidFill>
              </a:rPr>
              <a:t>Booking a service through </a:t>
            </a:r>
            <a:br>
              <a:rPr lang="en-US" sz="4400" dirty="0">
                <a:solidFill>
                  <a:schemeClr val="bg1"/>
                </a:solidFill>
              </a:rPr>
            </a:br>
            <a:r>
              <a:rPr lang="en-US" sz="4400" dirty="0">
                <a:solidFill>
                  <a:schemeClr val="bg1"/>
                </a:solidFill>
              </a:rPr>
              <a:t>the Therapists Template</a:t>
            </a:r>
            <a:br>
              <a:rPr lang="en-US" sz="4400" dirty="0">
                <a:solidFill>
                  <a:schemeClr val="bg1"/>
                </a:solidFill>
              </a:rPr>
            </a:br>
            <a:r>
              <a:rPr lang="en-US" sz="4400" dirty="0">
                <a:solidFill>
                  <a:schemeClr val="bg1"/>
                </a:solidFill>
              </a:rPr>
              <a:t>while logged in</a:t>
            </a:r>
            <a:endParaRPr lang="en-DE" sz="4400" dirty="0">
              <a:solidFill>
                <a:schemeClr val="bg1"/>
              </a:solidFill>
            </a:endParaRPr>
          </a:p>
        </p:txBody>
      </p:sp>
      <p:sp>
        <p:nvSpPr>
          <p:cNvPr id="5" name="TextBox 4">
            <a:extLst>
              <a:ext uri="{FF2B5EF4-FFF2-40B4-BE49-F238E27FC236}">
                <a16:creationId xmlns:a16="http://schemas.microsoft.com/office/drawing/2014/main" id="{0948E7AD-08E0-4CAB-BBEF-93F8EF0EBBFA}"/>
              </a:ext>
            </a:extLst>
          </p:cNvPr>
          <p:cNvSpPr txBox="1"/>
          <p:nvPr/>
        </p:nvSpPr>
        <p:spPr>
          <a:xfrm>
            <a:off x="4363357" y="4779220"/>
            <a:ext cx="3465286" cy="461665"/>
          </a:xfrm>
          <a:prstGeom prst="rect">
            <a:avLst/>
          </a:prstGeom>
          <a:noFill/>
        </p:spPr>
        <p:txBody>
          <a:bodyPr wrap="square">
            <a:spAutoFit/>
          </a:bodyPr>
          <a:lstStyle/>
          <a:p>
            <a:r>
              <a:rPr lang="de-DE" sz="2400" b="1" dirty="0"/>
              <a:t>Click to start presentation</a:t>
            </a:r>
            <a:endParaRPr lang="en-DE" sz="2400" dirty="0"/>
          </a:p>
        </p:txBody>
      </p:sp>
    </p:spTree>
    <p:extLst>
      <p:ext uri="{BB962C8B-B14F-4D97-AF65-F5344CB8AC3E}">
        <p14:creationId xmlns:p14="http://schemas.microsoft.com/office/powerpoint/2010/main" val="13342740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114" name="Rectangle 113">
            <a:extLst>
              <a:ext uri="{FF2B5EF4-FFF2-40B4-BE49-F238E27FC236}">
                <a16:creationId xmlns:a16="http://schemas.microsoft.com/office/drawing/2014/main" id="{8DC3458B-F283-4D63-99EF-FDCD93A2B651}"/>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115" name="TextBox 114">
            <a:extLst>
              <a:ext uri="{FF2B5EF4-FFF2-40B4-BE49-F238E27FC236}">
                <a16:creationId xmlns:a16="http://schemas.microsoft.com/office/drawing/2014/main" id="{246C3AA6-EDD1-4FD9-892C-C2F252633D36}"/>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119" name="Rectangle: Rounded Corners 118">
            <a:extLst>
              <a:ext uri="{FF2B5EF4-FFF2-40B4-BE49-F238E27FC236}">
                <a16:creationId xmlns:a16="http://schemas.microsoft.com/office/drawing/2014/main" id="{0130E6ED-A0A0-4FEF-B0A5-8E96E502683A}"/>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120" name="Rectangle 119">
            <a:extLst>
              <a:ext uri="{FF2B5EF4-FFF2-40B4-BE49-F238E27FC236}">
                <a16:creationId xmlns:a16="http://schemas.microsoft.com/office/drawing/2014/main" id="{BD76EFE4-44DB-45E5-897C-005BAB40307E}"/>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121" name="Rectangle 120">
            <a:extLst>
              <a:ext uri="{FF2B5EF4-FFF2-40B4-BE49-F238E27FC236}">
                <a16:creationId xmlns:a16="http://schemas.microsoft.com/office/drawing/2014/main" id="{048151FF-EF02-41BE-82E2-EDF2FF99EE0D}"/>
              </a:ext>
            </a:extLst>
          </p:cNvPr>
          <p:cNvSpPr/>
          <p:nvPr/>
        </p:nvSpPr>
        <p:spPr>
          <a:xfrm>
            <a:off x="1396930" y="275516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122" name="Rectangle 121">
            <a:extLst>
              <a:ext uri="{FF2B5EF4-FFF2-40B4-BE49-F238E27FC236}">
                <a16:creationId xmlns:a16="http://schemas.microsoft.com/office/drawing/2014/main" id="{8E97FE30-5F57-4EDF-84CA-915EB65F5BA2}"/>
              </a:ext>
            </a:extLst>
          </p:cNvPr>
          <p:cNvSpPr/>
          <p:nvPr/>
        </p:nvSpPr>
        <p:spPr>
          <a:xfrm>
            <a:off x="1396930" y="301458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123" name="Rectangle 122">
            <a:extLst>
              <a:ext uri="{FF2B5EF4-FFF2-40B4-BE49-F238E27FC236}">
                <a16:creationId xmlns:a16="http://schemas.microsoft.com/office/drawing/2014/main" id="{1CCC3EE9-41F8-4FE5-A1DF-695EB23E2146}"/>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124" name="Rectangle 123">
            <a:extLst>
              <a:ext uri="{FF2B5EF4-FFF2-40B4-BE49-F238E27FC236}">
                <a16:creationId xmlns:a16="http://schemas.microsoft.com/office/drawing/2014/main" id="{B0243357-4AE0-44B4-8C7E-DDDFF8DF74DD}"/>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125" name="Rectangle 124">
            <a:extLst>
              <a:ext uri="{FF2B5EF4-FFF2-40B4-BE49-F238E27FC236}">
                <a16:creationId xmlns:a16="http://schemas.microsoft.com/office/drawing/2014/main" id="{C603AFFF-E3EF-4C54-9FA3-7B35C25C8FD8}"/>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126" name="Rectangle 125">
            <a:extLst>
              <a:ext uri="{FF2B5EF4-FFF2-40B4-BE49-F238E27FC236}">
                <a16:creationId xmlns:a16="http://schemas.microsoft.com/office/drawing/2014/main" id="{EFF8C61E-1A92-48D9-9B0C-8E9B5736C9F6}"/>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127" name="Rectangle 126">
            <a:extLst>
              <a:ext uri="{FF2B5EF4-FFF2-40B4-BE49-F238E27FC236}">
                <a16:creationId xmlns:a16="http://schemas.microsoft.com/office/drawing/2014/main" id="{81B10967-A4C2-4976-B229-F02208E3F66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128" name="Rectangle 127">
            <a:extLst>
              <a:ext uri="{FF2B5EF4-FFF2-40B4-BE49-F238E27FC236}">
                <a16:creationId xmlns:a16="http://schemas.microsoft.com/office/drawing/2014/main" id="{8933DE9A-522A-4EB0-BD07-FBBAB74A264C}"/>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129" name="Rectangle 128">
            <a:extLst>
              <a:ext uri="{FF2B5EF4-FFF2-40B4-BE49-F238E27FC236}">
                <a16:creationId xmlns:a16="http://schemas.microsoft.com/office/drawing/2014/main" id="{F49A97B0-C88B-49DD-A549-E30AE50EDCB4}"/>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130" name="Rectangle 129">
            <a:extLst>
              <a:ext uri="{FF2B5EF4-FFF2-40B4-BE49-F238E27FC236}">
                <a16:creationId xmlns:a16="http://schemas.microsoft.com/office/drawing/2014/main" id="{B4749BAC-F1B3-4283-BB8D-EE45A52124C0}"/>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131" name="Rectangle 130">
            <a:extLst>
              <a:ext uri="{FF2B5EF4-FFF2-40B4-BE49-F238E27FC236}">
                <a16:creationId xmlns:a16="http://schemas.microsoft.com/office/drawing/2014/main" id="{4047E5A4-4B0A-4251-9BDF-907FC37D2398}"/>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132" name="Rectangle 131">
            <a:extLst>
              <a:ext uri="{FF2B5EF4-FFF2-40B4-BE49-F238E27FC236}">
                <a16:creationId xmlns:a16="http://schemas.microsoft.com/office/drawing/2014/main" id="{4B1E889F-0FC6-424E-B576-427A2557DE87}"/>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133" name="Rectangle 132">
            <a:extLst>
              <a:ext uri="{FF2B5EF4-FFF2-40B4-BE49-F238E27FC236}">
                <a16:creationId xmlns:a16="http://schemas.microsoft.com/office/drawing/2014/main" id="{2FA675F7-E33F-4CA9-A269-83D69D30D10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102" name="TextBox 101">
            <a:extLst>
              <a:ext uri="{FF2B5EF4-FFF2-40B4-BE49-F238E27FC236}">
                <a16:creationId xmlns:a16="http://schemas.microsoft.com/office/drawing/2014/main" id="{CF9499AF-61CE-4326-A2B0-2EE64BE37CF7}"/>
              </a:ext>
            </a:extLst>
          </p:cNvPr>
          <p:cNvSpPr txBox="1"/>
          <p:nvPr/>
        </p:nvSpPr>
        <p:spPr>
          <a:xfrm>
            <a:off x="7679711" y="2561535"/>
            <a:ext cx="2973144" cy="3539430"/>
          </a:xfrm>
          <a:prstGeom prst="rect">
            <a:avLst/>
          </a:prstGeom>
          <a:noFill/>
        </p:spPr>
        <p:txBody>
          <a:bodyPr wrap="square">
            <a:spAutoFit/>
          </a:bodyPr>
          <a:lstStyle/>
          <a:p>
            <a:r>
              <a:rPr lang="en-US" sz="1600" dirty="0">
                <a:solidFill>
                  <a:schemeClr val="tx1">
                    <a:lumMod val="85000"/>
                    <a:lumOff val="15000"/>
                  </a:schemeClr>
                </a:solidFill>
              </a:rPr>
              <a:t>Indulge in a Relaxing Oil Massage, designed to melt away stress and soothe your senses. Smooth, flowing strokes with aromatic oils ease muscle tension, enhance circulation, and promote deep relaxation, leaving you feeling calm, refreshed, and rejuvenated.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br>
              <a:rPr lang="en-US" sz="1600" dirty="0">
                <a:solidFill>
                  <a:schemeClr val="tx1">
                    <a:lumMod val="85000"/>
                    <a:lumOff val="15000"/>
                  </a:schemeClr>
                </a:solidFill>
              </a:rPr>
            </a:br>
            <a:r>
              <a:rPr lang="en-US" sz="1600" dirty="0">
                <a:solidFill>
                  <a:schemeClr val="tx1">
                    <a:lumMod val="85000"/>
                    <a:lumOff val="15000"/>
                  </a:schemeClr>
                </a:solidFill>
              </a:rPr>
              <a:t>  60 minutes: 25.00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35.00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45.00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37" name="Picture 136">
            <a:extLst>
              <a:ext uri="{FF2B5EF4-FFF2-40B4-BE49-F238E27FC236}">
                <a16:creationId xmlns:a16="http://schemas.microsoft.com/office/drawing/2014/main" id="{8487BE22-11FA-48D1-BE82-0DC5448D70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6234" y="2884876"/>
            <a:ext cx="2820189"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3" name="Rectangle 32">
            <a:extLst>
              <a:ext uri="{FF2B5EF4-FFF2-40B4-BE49-F238E27FC236}">
                <a16:creationId xmlns:a16="http://schemas.microsoft.com/office/drawing/2014/main" id="{992A5916-7580-4E64-9C45-86D04346224F}"/>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34" name="Rectangle 33">
            <a:extLst>
              <a:ext uri="{FF2B5EF4-FFF2-40B4-BE49-F238E27FC236}">
                <a16:creationId xmlns:a16="http://schemas.microsoft.com/office/drawing/2014/main" id="{65C1C748-8AD1-4EFC-AB0D-3D7C31D2A02F}"/>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493ECB38-75A1-4973-B67B-AFA9F114BFE9}"/>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117" name="Rectangle 116">
            <a:extLst>
              <a:ext uri="{FF2B5EF4-FFF2-40B4-BE49-F238E27FC236}">
                <a16:creationId xmlns:a16="http://schemas.microsoft.com/office/drawing/2014/main" id="{6CC6C77B-983E-4C00-8EDE-793CBC2CD097}"/>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9" name="Rectangle 38">
            <a:extLst>
              <a:ext uri="{FF2B5EF4-FFF2-40B4-BE49-F238E27FC236}">
                <a16:creationId xmlns:a16="http://schemas.microsoft.com/office/drawing/2014/main" id="{DA763044-E874-4F59-9BEF-D0FD3E3CB2B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0" name="Rectangle 39">
            <a:extLst>
              <a:ext uri="{FF2B5EF4-FFF2-40B4-BE49-F238E27FC236}">
                <a16:creationId xmlns:a16="http://schemas.microsoft.com/office/drawing/2014/main" id="{D5F3B52E-6072-487C-932B-E8EB9F99F222}"/>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42" name="Rectangle: Rounded Corners 41">
            <a:extLst>
              <a:ext uri="{FF2B5EF4-FFF2-40B4-BE49-F238E27FC236}">
                <a16:creationId xmlns:a16="http://schemas.microsoft.com/office/drawing/2014/main" id="{C1507FCD-8FE3-4F59-AC23-7CE70B6AC6BD}"/>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Tree>
    <p:extLst>
      <p:ext uri="{BB962C8B-B14F-4D97-AF65-F5344CB8AC3E}">
        <p14:creationId xmlns:p14="http://schemas.microsoft.com/office/powerpoint/2010/main" val="2198199767"/>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6" name="Rectangle 45">
            <a:extLst>
              <a:ext uri="{FF2B5EF4-FFF2-40B4-BE49-F238E27FC236}">
                <a16:creationId xmlns:a16="http://schemas.microsoft.com/office/drawing/2014/main" id="{449C0F44-62C4-452B-9746-6CF93E25E26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7" name="Rectangle 46">
            <a:extLst>
              <a:ext uri="{FF2B5EF4-FFF2-40B4-BE49-F238E27FC236}">
                <a16:creationId xmlns:a16="http://schemas.microsoft.com/office/drawing/2014/main" id="{8C11D058-8026-4B29-984E-ECA21C54E745}"/>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37" name="Rectangle: Rounded Corners 36">
            <a:extLst>
              <a:ext uri="{FF2B5EF4-FFF2-40B4-BE49-F238E27FC236}">
                <a16:creationId xmlns:a16="http://schemas.microsoft.com/office/drawing/2014/main" id="{95A9E686-8F5F-43ED-99EB-7C367B84F3B0}"/>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Tree>
    <p:extLst>
      <p:ext uri="{BB962C8B-B14F-4D97-AF65-F5344CB8AC3E}">
        <p14:creationId xmlns:p14="http://schemas.microsoft.com/office/powerpoint/2010/main" val="3728148048"/>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6" name="Rectangle 35">
            <a:extLst>
              <a:ext uri="{FF2B5EF4-FFF2-40B4-BE49-F238E27FC236}">
                <a16:creationId xmlns:a16="http://schemas.microsoft.com/office/drawing/2014/main" id="{60F30ABE-800C-427B-8DDF-05BC11B44F1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8" name="Rectangle 37">
            <a:extLst>
              <a:ext uri="{FF2B5EF4-FFF2-40B4-BE49-F238E27FC236}">
                <a16:creationId xmlns:a16="http://schemas.microsoft.com/office/drawing/2014/main" id="{E8E4D797-E150-4729-88E3-E1A9621B4D0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39" name="Rectangle: Rounded Corners 38">
            <a:extLst>
              <a:ext uri="{FF2B5EF4-FFF2-40B4-BE49-F238E27FC236}">
                <a16:creationId xmlns:a16="http://schemas.microsoft.com/office/drawing/2014/main" id="{008D9353-8B85-4F26-854E-130399F2EE48}"/>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35" name="Oval 34">
            <a:extLst>
              <a:ext uri="{FF2B5EF4-FFF2-40B4-BE49-F238E27FC236}">
                <a16:creationId xmlns:a16="http://schemas.microsoft.com/office/drawing/2014/main" id="{C415B3E9-4F57-4C3F-8F4E-B89C1AB86834}"/>
              </a:ext>
            </a:extLst>
          </p:cNvPr>
          <p:cNvSpPr/>
          <p:nvPr/>
        </p:nvSpPr>
        <p:spPr>
          <a:xfrm>
            <a:off x="9451780" y="5201989"/>
            <a:ext cx="1317451" cy="86933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2324430904"/>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6" name="Rectangle 35">
            <a:extLst>
              <a:ext uri="{FF2B5EF4-FFF2-40B4-BE49-F238E27FC236}">
                <a16:creationId xmlns:a16="http://schemas.microsoft.com/office/drawing/2014/main" id="{60F30ABE-800C-427B-8DDF-05BC11B44F1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8" name="Rectangle 37">
            <a:extLst>
              <a:ext uri="{FF2B5EF4-FFF2-40B4-BE49-F238E27FC236}">
                <a16:creationId xmlns:a16="http://schemas.microsoft.com/office/drawing/2014/main" id="{E8E4D797-E150-4729-88E3-E1A9621B4D0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39" name="Rectangle: Rounded Corners 38">
            <a:extLst>
              <a:ext uri="{FF2B5EF4-FFF2-40B4-BE49-F238E27FC236}">
                <a16:creationId xmlns:a16="http://schemas.microsoft.com/office/drawing/2014/main" id="{008D9353-8B85-4F26-854E-130399F2EE48}"/>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Tree>
    <p:extLst>
      <p:ext uri="{BB962C8B-B14F-4D97-AF65-F5344CB8AC3E}">
        <p14:creationId xmlns:p14="http://schemas.microsoft.com/office/powerpoint/2010/main" val="1461930394"/>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6" name="Rectangle 35">
            <a:extLst>
              <a:ext uri="{FF2B5EF4-FFF2-40B4-BE49-F238E27FC236}">
                <a16:creationId xmlns:a16="http://schemas.microsoft.com/office/drawing/2014/main" id="{60F30ABE-800C-427B-8DDF-05BC11B44F1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8" name="Rectangle 37">
            <a:extLst>
              <a:ext uri="{FF2B5EF4-FFF2-40B4-BE49-F238E27FC236}">
                <a16:creationId xmlns:a16="http://schemas.microsoft.com/office/drawing/2014/main" id="{E8E4D797-E150-4729-88E3-E1A9621B4D0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3671129465"/>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spTree>
    <p:extLst>
      <p:ext uri="{BB962C8B-B14F-4D97-AF65-F5344CB8AC3E}">
        <p14:creationId xmlns:p14="http://schemas.microsoft.com/office/powerpoint/2010/main" val="2737072363"/>
      </p:ext>
    </p:extLst>
  </p:cSld>
  <p:clrMapOvr>
    <a:masterClrMapping/>
  </p:clrMapOvr>
  <p:transition spd="slow" advTm="0">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sp>
        <p:nvSpPr>
          <p:cNvPr id="48" name="Oval 47">
            <a:extLst>
              <a:ext uri="{FF2B5EF4-FFF2-40B4-BE49-F238E27FC236}">
                <a16:creationId xmlns:a16="http://schemas.microsoft.com/office/drawing/2014/main" id="{42B540E5-DC39-4136-BCB9-E4AD9CAFA28C}"/>
              </a:ext>
            </a:extLst>
          </p:cNvPr>
          <p:cNvSpPr/>
          <p:nvPr/>
        </p:nvSpPr>
        <p:spPr>
          <a:xfrm>
            <a:off x="6498771" y="3991616"/>
            <a:ext cx="1317451" cy="86933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3849994035"/>
      </p:ext>
    </p:extLst>
  </p:cSld>
  <p:clrMapOvr>
    <a:masterClrMapping/>
  </p:clrMapOvr>
  <p:transition spd="slow" advTm="0">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spTree>
    <p:extLst>
      <p:ext uri="{BB962C8B-B14F-4D97-AF65-F5344CB8AC3E}">
        <p14:creationId xmlns:p14="http://schemas.microsoft.com/office/powerpoint/2010/main" val="441868634"/>
      </p:ext>
    </p:extLst>
  </p:cSld>
  <p:clrMapOvr>
    <a:masterClrMapping/>
  </p:clrMapOvr>
  <p:transition spd="slow" advTm="0">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grpSp>
        <p:nvGrpSpPr>
          <p:cNvPr id="48" name="Group 47">
            <a:extLst>
              <a:ext uri="{FF2B5EF4-FFF2-40B4-BE49-F238E27FC236}">
                <a16:creationId xmlns:a16="http://schemas.microsoft.com/office/drawing/2014/main" id="{04727C78-4718-4921-A411-C87CE6B22A3C}"/>
              </a:ext>
            </a:extLst>
          </p:cNvPr>
          <p:cNvGrpSpPr/>
          <p:nvPr/>
        </p:nvGrpSpPr>
        <p:grpSpPr>
          <a:xfrm>
            <a:off x="-22154" y="6802"/>
            <a:ext cx="12061930" cy="6858000"/>
            <a:chOff x="-22154" y="6802"/>
            <a:chExt cx="12061930" cy="6858000"/>
          </a:xfrm>
        </p:grpSpPr>
        <p:sp>
          <p:nvSpPr>
            <p:cNvPr id="49" name="Rectangle 48">
              <a:extLst>
                <a:ext uri="{FF2B5EF4-FFF2-40B4-BE49-F238E27FC236}">
                  <a16:creationId xmlns:a16="http://schemas.microsoft.com/office/drawing/2014/main" id="{4F6FACEB-FFC6-4B77-9D11-CB17FFE4E6F1}"/>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51" name="Group 50">
              <a:extLst>
                <a:ext uri="{FF2B5EF4-FFF2-40B4-BE49-F238E27FC236}">
                  <a16:creationId xmlns:a16="http://schemas.microsoft.com/office/drawing/2014/main" id="{B8A30254-D431-419E-97D7-B0082DF572AA}"/>
                </a:ext>
              </a:extLst>
            </p:cNvPr>
            <p:cNvGrpSpPr/>
            <p:nvPr/>
          </p:nvGrpSpPr>
          <p:grpSpPr>
            <a:xfrm>
              <a:off x="2600310" y="1275577"/>
              <a:ext cx="7216483" cy="5056245"/>
              <a:chOff x="-7436453" y="-77382"/>
              <a:chExt cx="7216483" cy="5056245"/>
            </a:xfrm>
          </p:grpSpPr>
          <p:sp>
            <p:nvSpPr>
              <p:cNvPr id="52" name="TextBox 51">
                <a:extLst>
                  <a:ext uri="{FF2B5EF4-FFF2-40B4-BE49-F238E27FC236}">
                    <a16:creationId xmlns:a16="http://schemas.microsoft.com/office/drawing/2014/main" id="{01D94CD7-EB3F-4138-B3F3-1D7008FDD7F5}"/>
                  </a:ext>
                </a:extLst>
              </p:cNvPr>
              <p:cNvSpPr txBox="1"/>
              <p:nvPr/>
            </p:nvSpPr>
            <p:spPr>
              <a:xfrm>
                <a:off x="-6395529" y="1909007"/>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3" name="TextBox 52">
                <a:extLst>
                  <a:ext uri="{FF2B5EF4-FFF2-40B4-BE49-F238E27FC236}">
                    <a16:creationId xmlns:a16="http://schemas.microsoft.com/office/drawing/2014/main" id="{490AAB6D-01D4-491C-869C-D1AA8BD580BE}"/>
                  </a:ext>
                </a:extLst>
              </p:cNvPr>
              <p:cNvSpPr txBox="1"/>
              <p:nvPr/>
            </p:nvSpPr>
            <p:spPr>
              <a:xfrm>
                <a:off x="-6395529" y="4389668"/>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4" name="Rectangle: Rounded Corners 53">
                <a:extLst>
                  <a:ext uri="{FF2B5EF4-FFF2-40B4-BE49-F238E27FC236}">
                    <a16:creationId xmlns:a16="http://schemas.microsoft.com/office/drawing/2014/main" id="{1DF4CC81-B552-4A56-B666-356A9A2EBA95}"/>
                  </a:ext>
                </a:extLst>
              </p:cNvPr>
              <p:cNvSpPr/>
              <p:nvPr/>
            </p:nvSpPr>
            <p:spPr>
              <a:xfrm>
                <a:off x="-6307123"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5" name="Rectangle: Rounded Corners 54">
                <a:extLst>
                  <a:ext uri="{FF2B5EF4-FFF2-40B4-BE49-F238E27FC236}">
                    <a16:creationId xmlns:a16="http://schemas.microsoft.com/office/drawing/2014/main" id="{8FAEA237-81A5-4CC0-B625-2AC39C78DCAD}"/>
                  </a:ext>
                </a:extLst>
              </p:cNvPr>
              <p:cNvSpPr/>
              <p:nvPr/>
            </p:nvSpPr>
            <p:spPr>
              <a:xfrm>
                <a:off x="-4756695"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6" name="Rectangle: Rounded Corners 55">
                <a:extLst>
                  <a:ext uri="{FF2B5EF4-FFF2-40B4-BE49-F238E27FC236}">
                    <a16:creationId xmlns:a16="http://schemas.microsoft.com/office/drawing/2014/main" id="{3025837B-F9DF-4EC0-947F-9048CB175A4A}"/>
                  </a:ext>
                </a:extLst>
              </p:cNvPr>
              <p:cNvSpPr/>
              <p:nvPr/>
            </p:nvSpPr>
            <p:spPr>
              <a:xfrm>
                <a:off x="-3206267" y="214710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7" name="Rectangle: Rounded Corners 56">
                <a:extLst>
                  <a:ext uri="{FF2B5EF4-FFF2-40B4-BE49-F238E27FC236}">
                    <a16:creationId xmlns:a16="http://schemas.microsoft.com/office/drawing/2014/main" id="{FE93D3B9-0DDF-4CC5-B025-EACD2838BECA}"/>
                  </a:ext>
                </a:extLst>
              </p:cNvPr>
              <p:cNvSpPr/>
              <p:nvPr/>
            </p:nvSpPr>
            <p:spPr>
              <a:xfrm>
                <a:off x="-1621266" y="214709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9" name="Rectangle: Rounded Corners 58">
                <a:extLst>
                  <a:ext uri="{FF2B5EF4-FFF2-40B4-BE49-F238E27FC236}">
                    <a16:creationId xmlns:a16="http://schemas.microsoft.com/office/drawing/2014/main" id="{61D88687-59E3-4C1D-9CC8-9D504BD57B5E}"/>
                  </a:ext>
                </a:extLst>
              </p:cNvPr>
              <p:cNvSpPr/>
              <p:nvPr/>
            </p:nvSpPr>
            <p:spPr>
              <a:xfrm>
                <a:off x="-6301976"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60" name="Rectangle: Rounded Corners 59">
                <a:extLst>
                  <a:ext uri="{FF2B5EF4-FFF2-40B4-BE49-F238E27FC236}">
                    <a16:creationId xmlns:a16="http://schemas.microsoft.com/office/drawing/2014/main" id="{752B01AE-065A-45D8-86A6-69CBF2147FC8}"/>
                  </a:ext>
                </a:extLst>
              </p:cNvPr>
              <p:cNvSpPr/>
              <p:nvPr/>
            </p:nvSpPr>
            <p:spPr>
              <a:xfrm>
                <a:off x="-4751548"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pic>
            <p:nvPicPr>
              <p:cNvPr id="61" name="Picture 60">
                <a:extLst>
                  <a:ext uri="{FF2B5EF4-FFF2-40B4-BE49-F238E27FC236}">
                    <a16:creationId xmlns:a16="http://schemas.microsoft.com/office/drawing/2014/main" id="{D2E7A1C9-1916-4FD0-96C8-A0B498DF556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36453" y="-77382"/>
                <a:ext cx="7216483" cy="5056245"/>
              </a:xfrm>
              <a:prstGeom prst="rect">
                <a:avLst/>
              </a:prstGeom>
            </p:spPr>
          </p:pic>
          <p:sp>
            <p:nvSpPr>
              <p:cNvPr id="62" name="Rectangle: Rounded Corners 61">
                <a:extLst>
                  <a:ext uri="{FF2B5EF4-FFF2-40B4-BE49-F238E27FC236}">
                    <a16:creationId xmlns:a16="http://schemas.microsoft.com/office/drawing/2014/main" id="{453D6038-6A87-4905-B3AC-59399FF9883E}"/>
                  </a:ext>
                </a:extLst>
              </p:cNvPr>
              <p:cNvSpPr/>
              <p:nvPr/>
            </p:nvSpPr>
            <p:spPr>
              <a:xfrm>
                <a:off x="-1768762" y="3839068"/>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63" name="TextBox 62">
                <a:extLst>
                  <a:ext uri="{FF2B5EF4-FFF2-40B4-BE49-F238E27FC236}">
                    <a16:creationId xmlns:a16="http://schemas.microsoft.com/office/drawing/2014/main" id="{0014FE78-ED12-478F-9DDC-032F89DEAEAC}"/>
                  </a:ext>
                </a:extLst>
              </p:cNvPr>
              <p:cNvSpPr txBox="1"/>
              <p:nvPr/>
            </p:nvSpPr>
            <p:spPr>
              <a:xfrm>
                <a:off x="-3413811" y="1188124"/>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64" name="TextBox 63">
                <a:extLst>
                  <a:ext uri="{FF2B5EF4-FFF2-40B4-BE49-F238E27FC236}">
                    <a16:creationId xmlns:a16="http://schemas.microsoft.com/office/drawing/2014/main" id="{E4FEFD2B-8AF7-40B8-B1BA-CB9446EA590A}"/>
                  </a:ext>
                </a:extLst>
              </p:cNvPr>
              <p:cNvSpPr txBox="1"/>
              <p:nvPr/>
            </p:nvSpPr>
            <p:spPr>
              <a:xfrm>
                <a:off x="-3338721" y="1946445"/>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5" name="Rectangle 64">
                <a:extLst>
                  <a:ext uri="{FF2B5EF4-FFF2-40B4-BE49-F238E27FC236}">
                    <a16:creationId xmlns:a16="http://schemas.microsoft.com/office/drawing/2014/main" id="{722E0BEC-CED8-4CC5-A679-0138A6CD7CFF}"/>
                  </a:ext>
                </a:extLst>
              </p:cNvPr>
              <p:cNvSpPr/>
              <p:nvPr/>
            </p:nvSpPr>
            <p:spPr>
              <a:xfrm>
                <a:off x="-3347530" y="3264632"/>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66" name="Isosceles Triangle 65">
                <a:extLst>
                  <a:ext uri="{FF2B5EF4-FFF2-40B4-BE49-F238E27FC236}">
                    <a16:creationId xmlns:a16="http://schemas.microsoft.com/office/drawing/2014/main" id="{2C6A22F7-284C-47F0-8FEF-7900148C91ED}"/>
                  </a:ext>
                </a:extLst>
              </p:cNvPr>
              <p:cNvSpPr/>
              <p:nvPr/>
            </p:nvSpPr>
            <p:spPr>
              <a:xfrm flipV="1">
                <a:off x="-2415427" y="3422092"/>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7" name="Rectangle 66">
                <a:extLst>
                  <a:ext uri="{FF2B5EF4-FFF2-40B4-BE49-F238E27FC236}">
                    <a16:creationId xmlns:a16="http://schemas.microsoft.com/office/drawing/2014/main" id="{5AE43F45-DE8D-449F-AC7A-3A9EE08703CB}"/>
                  </a:ext>
                </a:extLst>
              </p:cNvPr>
              <p:cNvSpPr/>
              <p:nvPr/>
            </p:nvSpPr>
            <p:spPr>
              <a:xfrm>
                <a:off x="-3347530" y="3655352"/>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9" name="Rectangle 68">
                <a:extLst>
                  <a:ext uri="{FF2B5EF4-FFF2-40B4-BE49-F238E27FC236}">
                    <a16:creationId xmlns:a16="http://schemas.microsoft.com/office/drawing/2014/main" id="{F6D3F35F-8F3A-4CCE-9A7D-FBF62D889BF2}"/>
                  </a:ext>
                </a:extLst>
              </p:cNvPr>
              <p:cNvSpPr/>
              <p:nvPr/>
            </p:nvSpPr>
            <p:spPr>
              <a:xfrm>
                <a:off x="-3347530" y="3853733"/>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70" name="Rectangle 69">
                <a:extLst>
                  <a:ext uri="{FF2B5EF4-FFF2-40B4-BE49-F238E27FC236}">
                    <a16:creationId xmlns:a16="http://schemas.microsoft.com/office/drawing/2014/main" id="{1E84D40D-2FD5-40AF-9018-48F368F2B45C}"/>
                  </a:ext>
                </a:extLst>
              </p:cNvPr>
              <p:cNvSpPr/>
              <p:nvPr/>
            </p:nvSpPr>
            <p:spPr>
              <a:xfrm>
                <a:off x="-3347530" y="4048285"/>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71" name="Rectangle 70">
                <a:extLst>
                  <a:ext uri="{FF2B5EF4-FFF2-40B4-BE49-F238E27FC236}">
                    <a16:creationId xmlns:a16="http://schemas.microsoft.com/office/drawing/2014/main" id="{C33AFF71-2715-4236-A760-75532C2EE427}"/>
                  </a:ext>
                </a:extLst>
              </p:cNvPr>
              <p:cNvSpPr/>
              <p:nvPr/>
            </p:nvSpPr>
            <p:spPr>
              <a:xfrm>
                <a:off x="-1809242" y="3264632"/>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72" name="Rectangle 71">
                <a:extLst>
                  <a:ext uri="{FF2B5EF4-FFF2-40B4-BE49-F238E27FC236}">
                    <a16:creationId xmlns:a16="http://schemas.microsoft.com/office/drawing/2014/main" id="{C0A9F23C-5187-402A-B285-3D297C4EF200}"/>
                  </a:ext>
                </a:extLst>
              </p:cNvPr>
              <p:cNvSpPr/>
              <p:nvPr/>
            </p:nvSpPr>
            <p:spPr>
              <a:xfrm>
                <a:off x="-1431417" y="3264631"/>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73" name="TextBox 72">
                <a:extLst>
                  <a:ext uri="{FF2B5EF4-FFF2-40B4-BE49-F238E27FC236}">
                    <a16:creationId xmlns:a16="http://schemas.microsoft.com/office/drawing/2014/main" id="{7F18ADFA-DDF8-451A-8A4D-9AF5B7444601}"/>
                  </a:ext>
                </a:extLst>
              </p:cNvPr>
              <p:cNvSpPr txBox="1"/>
              <p:nvPr/>
            </p:nvSpPr>
            <p:spPr>
              <a:xfrm>
                <a:off x="-1827545" y="3259410"/>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74" name="Group 73">
                <a:extLst>
                  <a:ext uri="{FF2B5EF4-FFF2-40B4-BE49-F238E27FC236}">
                    <a16:creationId xmlns:a16="http://schemas.microsoft.com/office/drawing/2014/main" id="{30EC6DCA-1EE2-413A-9169-D20C8BE787FC}"/>
                  </a:ext>
                </a:extLst>
              </p:cNvPr>
              <p:cNvGrpSpPr/>
              <p:nvPr/>
            </p:nvGrpSpPr>
            <p:grpSpPr>
              <a:xfrm>
                <a:off x="-7182874" y="3558131"/>
                <a:ext cx="3183551" cy="908930"/>
                <a:chOff x="2765876" y="4974556"/>
                <a:chExt cx="3183551" cy="908930"/>
              </a:xfrm>
            </p:grpSpPr>
            <p:sp>
              <p:nvSpPr>
                <p:cNvPr id="76" name="Rectangle 75">
                  <a:extLst>
                    <a:ext uri="{FF2B5EF4-FFF2-40B4-BE49-F238E27FC236}">
                      <a16:creationId xmlns:a16="http://schemas.microsoft.com/office/drawing/2014/main" id="{0F30B021-B724-453F-9C50-8BF6676D9026}"/>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77" name="Group 76">
                  <a:extLst>
                    <a:ext uri="{FF2B5EF4-FFF2-40B4-BE49-F238E27FC236}">
                      <a16:creationId xmlns:a16="http://schemas.microsoft.com/office/drawing/2014/main" id="{1053C22C-82C6-44D9-9D9D-2472A54829F6}"/>
                    </a:ext>
                  </a:extLst>
                </p:cNvPr>
                <p:cNvGrpSpPr/>
                <p:nvPr/>
              </p:nvGrpSpPr>
              <p:grpSpPr>
                <a:xfrm>
                  <a:off x="5725861" y="5071552"/>
                  <a:ext cx="91533" cy="121710"/>
                  <a:chOff x="6129623" y="4258079"/>
                  <a:chExt cx="356944" cy="448061"/>
                </a:xfrm>
              </p:grpSpPr>
              <p:sp>
                <p:nvSpPr>
                  <p:cNvPr id="81" name="L-Shape 80">
                    <a:extLst>
                      <a:ext uri="{FF2B5EF4-FFF2-40B4-BE49-F238E27FC236}">
                        <a16:creationId xmlns:a16="http://schemas.microsoft.com/office/drawing/2014/main" id="{F5A976A6-396A-4C0A-A50E-32D2E6F98AC8}"/>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2" name="Rectangle 81">
                    <a:extLst>
                      <a:ext uri="{FF2B5EF4-FFF2-40B4-BE49-F238E27FC236}">
                        <a16:creationId xmlns:a16="http://schemas.microsoft.com/office/drawing/2014/main" id="{B1B79F4B-7553-4838-AA98-3816945ABF3D}"/>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78" name="Rectangle 77">
                  <a:extLst>
                    <a:ext uri="{FF2B5EF4-FFF2-40B4-BE49-F238E27FC236}">
                      <a16:creationId xmlns:a16="http://schemas.microsoft.com/office/drawing/2014/main" id="{1F856154-BF84-46E1-83AC-CE9F7E45BC96}"/>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79" name="Rectangle 78">
                  <a:extLst>
                    <a:ext uri="{FF2B5EF4-FFF2-40B4-BE49-F238E27FC236}">
                      <a16:creationId xmlns:a16="http://schemas.microsoft.com/office/drawing/2014/main" id="{D32EF76F-5FAB-4A00-AA2F-2391ADD8DABA}"/>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80" name="Rectangle 79">
                  <a:extLst>
                    <a:ext uri="{FF2B5EF4-FFF2-40B4-BE49-F238E27FC236}">
                      <a16:creationId xmlns:a16="http://schemas.microsoft.com/office/drawing/2014/main" id="{69DC2CE3-DEA9-47A2-A30B-E1CB2518347B}"/>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pic>
            <p:nvPicPr>
              <p:cNvPr id="75" name="Picture 74">
                <a:extLst>
                  <a:ext uri="{FF2B5EF4-FFF2-40B4-BE49-F238E27FC236}">
                    <a16:creationId xmlns:a16="http://schemas.microsoft.com/office/drawing/2014/main" id="{EC0F34FD-4AE4-4FF6-A9F9-5382ED4AF0A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78009" y="194221"/>
                <a:ext cx="3163256" cy="3163256"/>
              </a:xfrm>
              <a:prstGeom prst="rect">
                <a:avLst/>
              </a:prstGeom>
              <a:ln>
                <a:solidFill>
                  <a:schemeClr val="tx1">
                    <a:lumMod val="50000"/>
                    <a:lumOff val="50000"/>
                  </a:schemeClr>
                </a:solidFill>
              </a:ln>
            </p:spPr>
          </p:pic>
        </p:grpSp>
      </p:grpSp>
      <p:sp>
        <p:nvSpPr>
          <p:cNvPr id="83" name="TextBox 82">
            <a:extLst>
              <a:ext uri="{FF2B5EF4-FFF2-40B4-BE49-F238E27FC236}">
                <a16:creationId xmlns:a16="http://schemas.microsoft.com/office/drawing/2014/main" id="{22240F65-1C6B-49FF-BBF4-9155EBB93C8D}"/>
              </a:ext>
            </a:extLst>
          </p:cNvPr>
          <p:cNvSpPr txBox="1"/>
          <p:nvPr/>
        </p:nvSpPr>
        <p:spPr>
          <a:xfrm>
            <a:off x="6622032" y="1416370"/>
            <a:ext cx="2711214" cy="1138773"/>
          </a:xfrm>
          <a:prstGeom prst="rect">
            <a:avLst/>
          </a:prstGeom>
          <a:solidFill>
            <a:schemeClr val="bg1"/>
          </a:solidFill>
        </p:spPr>
        <p:txBody>
          <a:bodyPr wrap="square">
            <a:spAutoFit/>
          </a:bodyPr>
          <a:lstStyle/>
          <a:p>
            <a:r>
              <a:rPr lang="en-US" sz="3400" dirty="0"/>
              <a:t>Deep Tissue</a:t>
            </a:r>
            <a:br>
              <a:rPr lang="en-US" sz="3400" dirty="0"/>
            </a:br>
            <a:r>
              <a:rPr lang="en-US" sz="3400" dirty="0"/>
              <a:t>Massage</a:t>
            </a:r>
            <a:endParaRPr lang="en-DE" sz="3400" dirty="0"/>
          </a:p>
        </p:txBody>
      </p:sp>
    </p:spTree>
    <p:extLst>
      <p:ext uri="{BB962C8B-B14F-4D97-AF65-F5344CB8AC3E}">
        <p14:creationId xmlns:p14="http://schemas.microsoft.com/office/powerpoint/2010/main" val="2209042602"/>
      </p:ext>
    </p:extLst>
  </p:cSld>
  <p:clrMapOvr>
    <a:masterClrMapping/>
  </p:clrMapOvr>
  <p:transition spd="slow" advTm="2000">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grpSp>
        <p:nvGrpSpPr>
          <p:cNvPr id="48" name="Group 47">
            <a:extLst>
              <a:ext uri="{FF2B5EF4-FFF2-40B4-BE49-F238E27FC236}">
                <a16:creationId xmlns:a16="http://schemas.microsoft.com/office/drawing/2014/main" id="{005C1A4D-B23E-4865-81DC-C83075A91053}"/>
              </a:ext>
            </a:extLst>
          </p:cNvPr>
          <p:cNvGrpSpPr/>
          <p:nvPr/>
        </p:nvGrpSpPr>
        <p:grpSpPr>
          <a:xfrm>
            <a:off x="-22154" y="6802"/>
            <a:ext cx="12061930" cy="6858000"/>
            <a:chOff x="-22154" y="6802"/>
            <a:chExt cx="12061930" cy="6858000"/>
          </a:xfrm>
        </p:grpSpPr>
        <p:sp>
          <p:nvSpPr>
            <p:cNvPr id="49" name="Rectangle 48">
              <a:extLst>
                <a:ext uri="{FF2B5EF4-FFF2-40B4-BE49-F238E27FC236}">
                  <a16:creationId xmlns:a16="http://schemas.microsoft.com/office/drawing/2014/main" id="{C8B05A24-391D-4C43-AA62-CA92AC05DBEA}"/>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51" name="Group 50">
              <a:extLst>
                <a:ext uri="{FF2B5EF4-FFF2-40B4-BE49-F238E27FC236}">
                  <a16:creationId xmlns:a16="http://schemas.microsoft.com/office/drawing/2014/main" id="{A26C7A1F-7406-418A-A1DA-76D1A77A9076}"/>
                </a:ext>
              </a:extLst>
            </p:cNvPr>
            <p:cNvGrpSpPr/>
            <p:nvPr/>
          </p:nvGrpSpPr>
          <p:grpSpPr>
            <a:xfrm>
              <a:off x="2600310" y="1275577"/>
              <a:ext cx="7216483" cy="5056245"/>
              <a:chOff x="-7436453" y="-77382"/>
              <a:chExt cx="7216483" cy="5056245"/>
            </a:xfrm>
          </p:grpSpPr>
          <p:sp>
            <p:nvSpPr>
              <p:cNvPr id="52" name="TextBox 51">
                <a:extLst>
                  <a:ext uri="{FF2B5EF4-FFF2-40B4-BE49-F238E27FC236}">
                    <a16:creationId xmlns:a16="http://schemas.microsoft.com/office/drawing/2014/main" id="{2A68EB05-4D62-4349-BF18-E52F3C04F485}"/>
                  </a:ext>
                </a:extLst>
              </p:cNvPr>
              <p:cNvSpPr txBox="1"/>
              <p:nvPr/>
            </p:nvSpPr>
            <p:spPr>
              <a:xfrm>
                <a:off x="-6395529" y="1909007"/>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3" name="TextBox 52">
                <a:extLst>
                  <a:ext uri="{FF2B5EF4-FFF2-40B4-BE49-F238E27FC236}">
                    <a16:creationId xmlns:a16="http://schemas.microsoft.com/office/drawing/2014/main" id="{98C1DE90-8EAE-4D06-82A6-3DE6A84315D0}"/>
                  </a:ext>
                </a:extLst>
              </p:cNvPr>
              <p:cNvSpPr txBox="1"/>
              <p:nvPr/>
            </p:nvSpPr>
            <p:spPr>
              <a:xfrm>
                <a:off x="-6395529" y="4389668"/>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4" name="Rectangle: Rounded Corners 53">
                <a:extLst>
                  <a:ext uri="{FF2B5EF4-FFF2-40B4-BE49-F238E27FC236}">
                    <a16:creationId xmlns:a16="http://schemas.microsoft.com/office/drawing/2014/main" id="{89AAF069-1B22-48E9-BB4B-0B96A188D6B3}"/>
                  </a:ext>
                </a:extLst>
              </p:cNvPr>
              <p:cNvSpPr/>
              <p:nvPr/>
            </p:nvSpPr>
            <p:spPr>
              <a:xfrm>
                <a:off x="-6307123"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5" name="Rectangle: Rounded Corners 54">
                <a:extLst>
                  <a:ext uri="{FF2B5EF4-FFF2-40B4-BE49-F238E27FC236}">
                    <a16:creationId xmlns:a16="http://schemas.microsoft.com/office/drawing/2014/main" id="{7C53089B-0F3D-49F0-9120-769E6A2A94AC}"/>
                  </a:ext>
                </a:extLst>
              </p:cNvPr>
              <p:cNvSpPr/>
              <p:nvPr/>
            </p:nvSpPr>
            <p:spPr>
              <a:xfrm>
                <a:off x="-4756695"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6" name="Rectangle: Rounded Corners 55">
                <a:extLst>
                  <a:ext uri="{FF2B5EF4-FFF2-40B4-BE49-F238E27FC236}">
                    <a16:creationId xmlns:a16="http://schemas.microsoft.com/office/drawing/2014/main" id="{5A91CBB7-52C8-42BC-85C4-89688B5609E0}"/>
                  </a:ext>
                </a:extLst>
              </p:cNvPr>
              <p:cNvSpPr/>
              <p:nvPr/>
            </p:nvSpPr>
            <p:spPr>
              <a:xfrm>
                <a:off x="-3206267" y="214710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7" name="Rectangle: Rounded Corners 56">
                <a:extLst>
                  <a:ext uri="{FF2B5EF4-FFF2-40B4-BE49-F238E27FC236}">
                    <a16:creationId xmlns:a16="http://schemas.microsoft.com/office/drawing/2014/main" id="{C815E091-458A-42B7-BB1C-40548D12DF9F}"/>
                  </a:ext>
                </a:extLst>
              </p:cNvPr>
              <p:cNvSpPr/>
              <p:nvPr/>
            </p:nvSpPr>
            <p:spPr>
              <a:xfrm>
                <a:off x="-1621266" y="214709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9" name="Rectangle: Rounded Corners 58">
                <a:extLst>
                  <a:ext uri="{FF2B5EF4-FFF2-40B4-BE49-F238E27FC236}">
                    <a16:creationId xmlns:a16="http://schemas.microsoft.com/office/drawing/2014/main" id="{F9133075-8E44-4ADA-9FC2-A5A70F868D57}"/>
                  </a:ext>
                </a:extLst>
              </p:cNvPr>
              <p:cNvSpPr/>
              <p:nvPr/>
            </p:nvSpPr>
            <p:spPr>
              <a:xfrm>
                <a:off x="-6301976"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60" name="Rectangle: Rounded Corners 59">
                <a:extLst>
                  <a:ext uri="{FF2B5EF4-FFF2-40B4-BE49-F238E27FC236}">
                    <a16:creationId xmlns:a16="http://schemas.microsoft.com/office/drawing/2014/main" id="{8E460BC0-5E09-4AC8-B9A6-54672A7BD091}"/>
                  </a:ext>
                </a:extLst>
              </p:cNvPr>
              <p:cNvSpPr/>
              <p:nvPr/>
            </p:nvSpPr>
            <p:spPr>
              <a:xfrm>
                <a:off x="-4751548"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pic>
            <p:nvPicPr>
              <p:cNvPr id="61" name="Picture 60">
                <a:extLst>
                  <a:ext uri="{FF2B5EF4-FFF2-40B4-BE49-F238E27FC236}">
                    <a16:creationId xmlns:a16="http://schemas.microsoft.com/office/drawing/2014/main" id="{8E81D4B9-C0C3-411E-A01D-A9C875D4320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36453" y="-77382"/>
                <a:ext cx="7216483" cy="5056245"/>
              </a:xfrm>
              <a:prstGeom prst="rect">
                <a:avLst/>
              </a:prstGeom>
            </p:spPr>
          </p:pic>
          <p:sp>
            <p:nvSpPr>
              <p:cNvPr id="62" name="Rectangle: Rounded Corners 61">
                <a:extLst>
                  <a:ext uri="{FF2B5EF4-FFF2-40B4-BE49-F238E27FC236}">
                    <a16:creationId xmlns:a16="http://schemas.microsoft.com/office/drawing/2014/main" id="{D6349963-73BC-4120-ABBC-F5BA8107002C}"/>
                  </a:ext>
                </a:extLst>
              </p:cNvPr>
              <p:cNvSpPr/>
              <p:nvPr/>
            </p:nvSpPr>
            <p:spPr>
              <a:xfrm>
                <a:off x="-1768762" y="3839068"/>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63" name="TextBox 62">
                <a:extLst>
                  <a:ext uri="{FF2B5EF4-FFF2-40B4-BE49-F238E27FC236}">
                    <a16:creationId xmlns:a16="http://schemas.microsoft.com/office/drawing/2014/main" id="{A673218C-D41D-4A4F-A9DA-3C73AD47D15F}"/>
                  </a:ext>
                </a:extLst>
              </p:cNvPr>
              <p:cNvSpPr txBox="1"/>
              <p:nvPr/>
            </p:nvSpPr>
            <p:spPr>
              <a:xfrm>
                <a:off x="-3413811" y="1188124"/>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64" name="TextBox 63">
                <a:extLst>
                  <a:ext uri="{FF2B5EF4-FFF2-40B4-BE49-F238E27FC236}">
                    <a16:creationId xmlns:a16="http://schemas.microsoft.com/office/drawing/2014/main" id="{4C66BB7A-D82C-479D-8BA2-8CFD0D98F5F1}"/>
                  </a:ext>
                </a:extLst>
              </p:cNvPr>
              <p:cNvSpPr txBox="1"/>
              <p:nvPr/>
            </p:nvSpPr>
            <p:spPr>
              <a:xfrm>
                <a:off x="-3338721" y="1946445"/>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5" name="Rectangle 64">
                <a:extLst>
                  <a:ext uri="{FF2B5EF4-FFF2-40B4-BE49-F238E27FC236}">
                    <a16:creationId xmlns:a16="http://schemas.microsoft.com/office/drawing/2014/main" id="{12F8BB0C-75A6-465F-B686-D0B7528A9F53}"/>
                  </a:ext>
                </a:extLst>
              </p:cNvPr>
              <p:cNvSpPr/>
              <p:nvPr/>
            </p:nvSpPr>
            <p:spPr>
              <a:xfrm>
                <a:off x="-3347530" y="3264632"/>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66" name="Isosceles Triangle 65">
                <a:extLst>
                  <a:ext uri="{FF2B5EF4-FFF2-40B4-BE49-F238E27FC236}">
                    <a16:creationId xmlns:a16="http://schemas.microsoft.com/office/drawing/2014/main" id="{7035420C-76F6-47FA-9789-87260F5E155B}"/>
                  </a:ext>
                </a:extLst>
              </p:cNvPr>
              <p:cNvSpPr/>
              <p:nvPr/>
            </p:nvSpPr>
            <p:spPr>
              <a:xfrm flipV="1">
                <a:off x="-2415427" y="3422092"/>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7" name="Rectangle 66">
                <a:extLst>
                  <a:ext uri="{FF2B5EF4-FFF2-40B4-BE49-F238E27FC236}">
                    <a16:creationId xmlns:a16="http://schemas.microsoft.com/office/drawing/2014/main" id="{77D95AA0-FCA7-49AA-B8EC-E608A5C6953D}"/>
                  </a:ext>
                </a:extLst>
              </p:cNvPr>
              <p:cNvSpPr/>
              <p:nvPr/>
            </p:nvSpPr>
            <p:spPr>
              <a:xfrm>
                <a:off x="-3347530" y="3655352"/>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9" name="Rectangle 68">
                <a:extLst>
                  <a:ext uri="{FF2B5EF4-FFF2-40B4-BE49-F238E27FC236}">
                    <a16:creationId xmlns:a16="http://schemas.microsoft.com/office/drawing/2014/main" id="{AC398B2C-5A0B-43AE-9A42-CFABB909A237}"/>
                  </a:ext>
                </a:extLst>
              </p:cNvPr>
              <p:cNvSpPr/>
              <p:nvPr/>
            </p:nvSpPr>
            <p:spPr>
              <a:xfrm>
                <a:off x="-3347530" y="3853733"/>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70" name="Rectangle 69">
                <a:extLst>
                  <a:ext uri="{FF2B5EF4-FFF2-40B4-BE49-F238E27FC236}">
                    <a16:creationId xmlns:a16="http://schemas.microsoft.com/office/drawing/2014/main" id="{AC6F0E15-2782-464C-87F7-70086E13C229}"/>
                  </a:ext>
                </a:extLst>
              </p:cNvPr>
              <p:cNvSpPr/>
              <p:nvPr/>
            </p:nvSpPr>
            <p:spPr>
              <a:xfrm>
                <a:off x="-3347530" y="4048285"/>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71" name="Rectangle 70">
                <a:extLst>
                  <a:ext uri="{FF2B5EF4-FFF2-40B4-BE49-F238E27FC236}">
                    <a16:creationId xmlns:a16="http://schemas.microsoft.com/office/drawing/2014/main" id="{C7DBAAE3-CCFA-43EF-B99C-61D65D5DDC30}"/>
                  </a:ext>
                </a:extLst>
              </p:cNvPr>
              <p:cNvSpPr/>
              <p:nvPr/>
            </p:nvSpPr>
            <p:spPr>
              <a:xfrm>
                <a:off x="-1809242" y="3264632"/>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72" name="Rectangle 71">
                <a:extLst>
                  <a:ext uri="{FF2B5EF4-FFF2-40B4-BE49-F238E27FC236}">
                    <a16:creationId xmlns:a16="http://schemas.microsoft.com/office/drawing/2014/main" id="{0D4BB4A7-2FF0-49D9-87A1-82606515C386}"/>
                  </a:ext>
                </a:extLst>
              </p:cNvPr>
              <p:cNvSpPr/>
              <p:nvPr/>
            </p:nvSpPr>
            <p:spPr>
              <a:xfrm>
                <a:off x="-1431417" y="3264631"/>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73" name="TextBox 72">
                <a:extLst>
                  <a:ext uri="{FF2B5EF4-FFF2-40B4-BE49-F238E27FC236}">
                    <a16:creationId xmlns:a16="http://schemas.microsoft.com/office/drawing/2014/main" id="{F4E4297C-1802-4E20-8A3C-51E43BEA0630}"/>
                  </a:ext>
                </a:extLst>
              </p:cNvPr>
              <p:cNvSpPr txBox="1"/>
              <p:nvPr/>
            </p:nvSpPr>
            <p:spPr>
              <a:xfrm>
                <a:off x="-1827545" y="3259410"/>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74" name="Group 73">
                <a:extLst>
                  <a:ext uri="{FF2B5EF4-FFF2-40B4-BE49-F238E27FC236}">
                    <a16:creationId xmlns:a16="http://schemas.microsoft.com/office/drawing/2014/main" id="{8D521A49-9B0F-4013-BC08-F752C8E81A00}"/>
                  </a:ext>
                </a:extLst>
              </p:cNvPr>
              <p:cNvGrpSpPr/>
              <p:nvPr/>
            </p:nvGrpSpPr>
            <p:grpSpPr>
              <a:xfrm>
                <a:off x="-7182874" y="3558131"/>
                <a:ext cx="3183551" cy="908930"/>
                <a:chOff x="2765876" y="4974556"/>
                <a:chExt cx="3183551" cy="908930"/>
              </a:xfrm>
            </p:grpSpPr>
            <p:sp>
              <p:nvSpPr>
                <p:cNvPr id="76" name="Rectangle 75">
                  <a:extLst>
                    <a:ext uri="{FF2B5EF4-FFF2-40B4-BE49-F238E27FC236}">
                      <a16:creationId xmlns:a16="http://schemas.microsoft.com/office/drawing/2014/main" id="{2F09A6FB-4A11-459C-BEC8-F895124F4CCA}"/>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77" name="Group 76">
                  <a:extLst>
                    <a:ext uri="{FF2B5EF4-FFF2-40B4-BE49-F238E27FC236}">
                      <a16:creationId xmlns:a16="http://schemas.microsoft.com/office/drawing/2014/main" id="{69E6B6E9-C94E-4401-B724-267E6CACD2D4}"/>
                    </a:ext>
                  </a:extLst>
                </p:cNvPr>
                <p:cNvGrpSpPr/>
                <p:nvPr/>
              </p:nvGrpSpPr>
              <p:grpSpPr>
                <a:xfrm>
                  <a:off x="5725861" y="5071552"/>
                  <a:ext cx="91533" cy="121710"/>
                  <a:chOff x="6129623" y="4258079"/>
                  <a:chExt cx="356944" cy="448061"/>
                </a:xfrm>
              </p:grpSpPr>
              <p:sp>
                <p:nvSpPr>
                  <p:cNvPr id="81" name="L-Shape 80">
                    <a:extLst>
                      <a:ext uri="{FF2B5EF4-FFF2-40B4-BE49-F238E27FC236}">
                        <a16:creationId xmlns:a16="http://schemas.microsoft.com/office/drawing/2014/main" id="{D378C1E9-54E4-4322-9E40-BFAD2F97B394}"/>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2" name="Rectangle 81">
                    <a:extLst>
                      <a:ext uri="{FF2B5EF4-FFF2-40B4-BE49-F238E27FC236}">
                        <a16:creationId xmlns:a16="http://schemas.microsoft.com/office/drawing/2014/main" id="{068DFA7E-19BB-4BE1-9F7B-0CD492D7D8F8}"/>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78" name="Rectangle 77">
                  <a:extLst>
                    <a:ext uri="{FF2B5EF4-FFF2-40B4-BE49-F238E27FC236}">
                      <a16:creationId xmlns:a16="http://schemas.microsoft.com/office/drawing/2014/main" id="{3D970C7E-74F8-4D56-A884-925D35080B76}"/>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79" name="Rectangle 78">
                  <a:extLst>
                    <a:ext uri="{FF2B5EF4-FFF2-40B4-BE49-F238E27FC236}">
                      <a16:creationId xmlns:a16="http://schemas.microsoft.com/office/drawing/2014/main" id="{F6BD19A4-759E-4DB3-89B9-14F7D073AEA1}"/>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80" name="Rectangle 79">
                  <a:extLst>
                    <a:ext uri="{FF2B5EF4-FFF2-40B4-BE49-F238E27FC236}">
                      <a16:creationId xmlns:a16="http://schemas.microsoft.com/office/drawing/2014/main" id="{C6126F4A-1BDB-4EE0-8E3C-DFE96E116214}"/>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pic>
            <p:nvPicPr>
              <p:cNvPr id="75" name="Picture 74">
                <a:extLst>
                  <a:ext uri="{FF2B5EF4-FFF2-40B4-BE49-F238E27FC236}">
                    <a16:creationId xmlns:a16="http://schemas.microsoft.com/office/drawing/2014/main" id="{C426FB1B-7EA8-4CD6-8307-96DD7A480F5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78009" y="194221"/>
                <a:ext cx="3163256" cy="3163256"/>
              </a:xfrm>
              <a:prstGeom prst="rect">
                <a:avLst/>
              </a:prstGeom>
              <a:ln>
                <a:solidFill>
                  <a:schemeClr val="tx1">
                    <a:lumMod val="50000"/>
                    <a:lumOff val="50000"/>
                  </a:schemeClr>
                </a:solidFill>
              </a:ln>
            </p:spPr>
          </p:pic>
        </p:grpSp>
      </p:grpSp>
      <p:sp>
        <p:nvSpPr>
          <p:cNvPr id="83" name="TextBox 82">
            <a:extLst>
              <a:ext uri="{FF2B5EF4-FFF2-40B4-BE49-F238E27FC236}">
                <a16:creationId xmlns:a16="http://schemas.microsoft.com/office/drawing/2014/main" id="{4E2806CB-0A3E-441A-A587-DB2C2A307ACE}"/>
              </a:ext>
            </a:extLst>
          </p:cNvPr>
          <p:cNvSpPr txBox="1"/>
          <p:nvPr/>
        </p:nvSpPr>
        <p:spPr>
          <a:xfrm>
            <a:off x="6622032" y="1416370"/>
            <a:ext cx="2711214" cy="1138773"/>
          </a:xfrm>
          <a:prstGeom prst="rect">
            <a:avLst/>
          </a:prstGeom>
          <a:solidFill>
            <a:schemeClr val="bg1"/>
          </a:solidFill>
        </p:spPr>
        <p:txBody>
          <a:bodyPr wrap="square">
            <a:spAutoFit/>
          </a:bodyPr>
          <a:lstStyle/>
          <a:p>
            <a:r>
              <a:rPr lang="en-US" sz="3400" dirty="0"/>
              <a:t>Deep Tissue</a:t>
            </a:r>
            <a:br>
              <a:rPr lang="en-US" sz="3400" dirty="0"/>
            </a:br>
            <a:r>
              <a:rPr lang="en-US" sz="3400" dirty="0"/>
              <a:t>Massage</a:t>
            </a:r>
            <a:endParaRPr lang="en-DE" sz="3400" dirty="0"/>
          </a:p>
        </p:txBody>
      </p:sp>
    </p:spTree>
    <p:extLst>
      <p:ext uri="{BB962C8B-B14F-4D97-AF65-F5344CB8AC3E}">
        <p14:creationId xmlns:p14="http://schemas.microsoft.com/office/powerpoint/2010/main" val="1169906711"/>
      </p:ext>
    </p:extLst>
  </p:cSld>
  <p:clrMapOvr>
    <a:masterClrMapping/>
  </p:clrMapOvr>
  <p:transition spd="slow" advTm="0">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0" name="Rectangle 19">
            <a:extLst>
              <a:ext uri="{FF2B5EF4-FFF2-40B4-BE49-F238E27FC236}">
                <a16:creationId xmlns:a16="http://schemas.microsoft.com/office/drawing/2014/main" id="{4F85ACEB-15B4-44FF-886D-E291C6E28E47}"/>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21" name="Rectangle 20">
            <a:extLst>
              <a:ext uri="{FF2B5EF4-FFF2-40B4-BE49-F238E27FC236}">
                <a16:creationId xmlns:a16="http://schemas.microsoft.com/office/drawing/2014/main" id="{ACBAE5CE-4983-4070-9A04-53F70C26603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02B94AA6-F542-487A-961C-76E7D5A4CD7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9" name="Rectangle: Rounded Corners 18">
            <a:extLst>
              <a:ext uri="{FF2B5EF4-FFF2-40B4-BE49-F238E27FC236}">
                <a16:creationId xmlns:a16="http://schemas.microsoft.com/office/drawing/2014/main" id="{12B4D9BA-B1C3-41D9-ABFB-49E8CA647BAC}"/>
              </a:ext>
            </a:extLst>
          </p:cNvPr>
          <p:cNvSpPr/>
          <p:nvPr/>
        </p:nvSpPr>
        <p:spPr>
          <a:xfrm>
            <a:off x="1144421" y="1611493"/>
            <a:ext cx="2452800" cy="320049"/>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r>
              <a:rPr lang="de-DE" sz="1100" b="1" dirty="0"/>
              <a:t>Friedrichstraße 90, 10117 Berlin</a:t>
            </a:r>
            <a:endParaRPr lang="de-DE" sz="1100" dirty="0"/>
          </a:p>
        </p:txBody>
      </p:sp>
      <p:sp>
        <p:nvSpPr>
          <p:cNvPr id="5" name="Rectangle 4">
            <a:extLst>
              <a:ext uri="{FF2B5EF4-FFF2-40B4-BE49-F238E27FC236}">
                <a16:creationId xmlns:a16="http://schemas.microsoft.com/office/drawing/2014/main" id="{9DF7F872-A98F-40A3-B59C-94E1AA08798E}"/>
              </a:ext>
            </a:extLst>
          </p:cNvPr>
          <p:cNvSpPr/>
          <p:nvPr/>
        </p:nvSpPr>
        <p:spPr>
          <a:xfrm>
            <a:off x="1144421" y="1997524"/>
            <a:ext cx="9762526" cy="4031801"/>
          </a:xfrm>
          <a:prstGeom prst="rect">
            <a:avLst/>
          </a:prstGeom>
          <a:solidFill>
            <a:schemeClr val="bg1">
              <a:lumMod val="9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9" name="Rectangle: Rounded Corners 38">
            <a:extLst>
              <a:ext uri="{FF2B5EF4-FFF2-40B4-BE49-F238E27FC236}">
                <a16:creationId xmlns:a16="http://schemas.microsoft.com/office/drawing/2014/main" id="{CE8388DB-9570-48AA-9DD5-0561000E2642}"/>
              </a:ext>
            </a:extLst>
          </p:cNvPr>
          <p:cNvSpPr/>
          <p:nvPr/>
        </p:nvSpPr>
        <p:spPr>
          <a:xfrm>
            <a:off x="1753832" y="3325752"/>
            <a:ext cx="1117196" cy="390643"/>
          </a:xfrm>
          <a:prstGeom prst="roundRect">
            <a:avLst/>
          </a:prstGeom>
          <a:blipFill>
            <a:blip r:embed="rId6"/>
            <a:tile tx="0" ty="0" sx="100000" sy="100000" flip="none" algn="tl"/>
          </a:bli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Liam Harrison</a:t>
            </a:r>
            <a:br>
              <a:rPr lang="de-DE" sz="800" dirty="0"/>
            </a:br>
            <a:r>
              <a:rPr lang="de-DE" sz="800" dirty="0"/>
              <a:t>Sports Massage Therapist</a:t>
            </a:r>
            <a:endParaRPr lang="en-DE" sz="800" dirty="0"/>
          </a:p>
        </p:txBody>
      </p:sp>
      <p:sp>
        <p:nvSpPr>
          <p:cNvPr id="43" name="Rectangle: Rounded Corners 42">
            <a:extLst>
              <a:ext uri="{FF2B5EF4-FFF2-40B4-BE49-F238E27FC236}">
                <a16:creationId xmlns:a16="http://schemas.microsoft.com/office/drawing/2014/main" id="{907DE2CB-1282-4291-950A-AC3318D6855C}"/>
              </a:ext>
            </a:extLst>
          </p:cNvPr>
          <p:cNvSpPr/>
          <p:nvPr/>
        </p:nvSpPr>
        <p:spPr>
          <a:xfrm>
            <a:off x="1746602" y="4245961"/>
            <a:ext cx="1091833" cy="390643"/>
          </a:xfrm>
          <a:prstGeom prst="roundRect">
            <a:avLst/>
          </a:prstGeom>
          <a:blipFill>
            <a:blip r:embed="rId6"/>
            <a:tile tx="0" ty="0" sx="100000" sy="100000" flip="none" algn="tl"/>
          </a:bli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Marcus Petrov</a:t>
            </a:r>
            <a:br>
              <a:rPr lang="de-DE" sz="800" dirty="0"/>
            </a:br>
            <a:r>
              <a:rPr lang="de-DE" sz="800" dirty="0"/>
              <a:t>Myofascial Release Therapist</a:t>
            </a:r>
            <a:endParaRPr lang="en-DE" sz="800" dirty="0"/>
          </a:p>
        </p:txBody>
      </p:sp>
      <p:sp>
        <p:nvSpPr>
          <p:cNvPr id="47" name="Rectangle: Rounded Corners 46">
            <a:extLst>
              <a:ext uri="{FF2B5EF4-FFF2-40B4-BE49-F238E27FC236}">
                <a16:creationId xmlns:a16="http://schemas.microsoft.com/office/drawing/2014/main" id="{9EDCFC51-F112-42D5-B115-6E75A5E72A62}"/>
              </a:ext>
            </a:extLst>
          </p:cNvPr>
          <p:cNvSpPr/>
          <p:nvPr/>
        </p:nvSpPr>
        <p:spPr>
          <a:xfrm>
            <a:off x="1700167" y="4827392"/>
            <a:ext cx="1157252" cy="390643"/>
          </a:xfrm>
          <a:prstGeom prst="roundRect">
            <a:avLst/>
          </a:prstGeom>
          <a:blipFill>
            <a:blip r:embed="rId6"/>
            <a:tile tx="0" ty="0" sx="100000" sy="100000" flip="none" algn="tl"/>
          </a:bli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Jasper Malik</a:t>
            </a:r>
            <a:br>
              <a:rPr lang="de-DE" sz="800" dirty="0"/>
            </a:br>
            <a:r>
              <a:rPr lang="de-DE" sz="800" dirty="0"/>
              <a:t>Thai Yoga Massage Trainer</a:t>
            </a:r>
            <a:endParaRPr lang="en-DE" sz="800" dirty="0"/>
          </a:p>
        </p:txBody>
      </p:sp>
      <p:pic>
        <p:nvPicPr>
          <p:cNvPr id="26" name="Picture 25">
            <a:extLst>
              <a:ext uri="{FF2B5EF4-FFF2-40B4-BE49-F238E27FC236}">
                <a16:creationId xmlns:a16="http://schemas.microsoft.com/office/drawing/2014/main" id="{29E0558A-172E-4047-A9EB-4EA894AC313B}"/>
              </a:ext>
            </a:extLst>
          </p:cNvPr>
          <p:cNvPicPr>
            <a:picLocks noChangeAspect="1"/>
          </p:cNvPicPr>
          <p:nvPr/>
        </p:nvPicPr>
        <p:blipFill>
          <a:blip r:embed="rId7">
            <a:extLst>
              <a:ext uri="{BEBA8EAE-BF5A-486C-A8C5-ECC9F3942E4B}">
                <a14:imgProps xmlns:a14="http://schemas.microsoft.com/office/drawing/2010/main">
                  <a14:imgLayer r:embed="rId8">
                    <a14:imgEffect>
                      <a14:artisticLightScreen/>
                    </a14:imgEffect>
                  </a14:imgLayer>
                </a14:imgProps>
              </a:ext>
              <a:ext uri="{28A0092B-C50C-407E-A947-70E740481C1C}">
                <a14:useLocalDpi xmlns:a14="http://schemas.microsoft.com/office/drawing/2010/main" val="0"/>
              </a:ext>
            </a:extLst>
          </a:blip>
          <a:stretch>
            <a:fillRect/>
          </a:stretch>
        </p:blipFill>
        <p:spPr>
          <a:xfrm>
            <a:off x="1328277" y="3194011"/>
            <a:ext cx="649773" cy="649773"/>
          </a:xfrm>
          <a:prstGeom prst="rect">
            <a:avLst/>
          </a:prstGeom>
        </p:spPr>
      </p:pic>
      <p:pic>
        <p:nvPicPr>
          <p:cNvPr id="31" name="Picture 30">
            <a:extLst>
              <a:ext uri="{FF2B5EF4-FFF2-40B4-BE49-F238E27FC236}">
                <a16:creationId xmlns:a16="http://schemas.microsoft.com/office/drawing/2014/main" id="{8FC7855C-85E7-4338-AF48-A7C1A2D3027A}"/>
              </a:ext>
            </a:extLst>
          </p:cNvPr>
          <p:cNvPicPr>
            <a:picLocks noChangeAspect="1"/>
          </p:cNvPicPr>
          <p:nvPr/>
        </p:nvPicPr>
        <p:blipFill>
          <a:blip r:embed="rId9">
            <a:extLst>
              <a:ext uri="{BEBA8EAE-BF5A-486C-A8C5-ECC9F3942E4B}">
                <a14:imgProps xmlns:a14="http://schemas.microsoft.com/office/drawing/2010/main">
                  <a14:imgLayer r:embed="rId8">
                    <a14:imgEffect>
                      <a14:artisticPhotocopy/>
                    </a14:imgEffect>
                  </a14:imgLayer>
                </a14:imgProps>
              </a:ext>
              <a:ext uri="{28A0092B-C50C-407E-A947-70E740481C1C}">
                <a14:useLocalDpi xmlns:a14="http://schemas.microsoft.com/office/drawing/2010/main" val="0"/>
              </a:ext>
            </a:extLst>
          </a:blip>
          <a:stretch>
            <a:fillRect/>
          </a:stretch>
        </p:blipFill>
        <p:spPr>
          <a:xfrm>
            <a:off x="1308961" y="4091898"/>
            <a:ext cx="649773" cy="649773"/>
          </a:xfrm>
          <a:prstGeom prst="rect">
            <a:avLst/>
          </a:prstGeom>
        </p:spPr>
      </p:pic>
      <p:pic>
        <p:nvPicPr>
          <p:cNvPr id="36" name="Picture 35">
            <a:extLst>
              <a:ext uri="{FF2B5EF4-FFF2-40B4-BE49-F238E27FC236}">
                <a16:creationId xmlns:a16="http://schemas.microsoft.com/office/drawing/2014/main" id="{A5BD3C92-A668-46C4-B15B-C84CD90D849E}"/>
              </a:ext>
            </a:extLst>
          </p:cNvPr>
          <p:cNvPicPr>
            <a:picLocks noChangeAspect="1"/>
          </p:cNvPicPr>
          <p:nvPr/>
        </p:nvPicPr>
        <p:blipFill>
          <a:blip r:embed="rId10">
            <a:extLst>
              <a:ext uri="{BEBA8EAE-BF5A-486C-A8C5-ECC9F3942E4B}">
                <a14:imgProps xmlns:a14="http://schemas.microsoft.com/office/drawing/2010/main">
                  <a14:imgLayer r:embed="rId8">
                    <a14:imgEffect>
                      <a14:artisticChalkSketch/>
                    </a14:imgEffect>
                  </a14:imgLayer>
                </a14:imgProps>
              </a:ext>
              <a:ext uri="{28A0092B-C50C-407E-A947-70E740481C1C}">
                <a14:useLocalDpi xmlns:a14="http://schemas.microsoft.com/office/drawing/2010/main" val="0"/>
              </a:ext>
            </a:extLst>
          </a:blip>
          <a:stretch>
            <a:fillRect/>
          </a:stretch>
        </p:blipFill>
        <p:spPr>
          <a:xfrm>
            <a:off x="1294709" y="4689648"/>
            <a:ext cx="649773" cy="649773"/>
          </a:xfrm>
          <a:prstGeom prst="rect">
            <a:avLst/>
          </a:prstGeom>
        </p:spPr>
      </p:pic>
      <p:sp>
        <p:nvSpPr>
          <p:cNvPr id="53" name="TextBox 52">
            <a:extLst>
              <a:ext uri="{FF2B5EF4-FFF2-40B4-BE49-F238E27FC236}">
                <a16:creationId xmlns:a16="http://schemas.microsoft.com/office/drawing/2014/main" id="{0B35E472-E6CB-4AA3-9145-5A09C44BB3BE}"/>
              </a:ext>
            </a:extLst>
          </p:cNvPr>
          <p:cNvSpPr txBox="1"/>
          <p:nvPr/>
        </p:nvSpPr>
        <p:spPr>
          <a:xfrm>
            <a:off x="2844486" y="3306433"/>
            <a:ext cx="2027977" cy="415498"/>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DE" altLang="en-DE" sz="1050" i="0" u="none" strike="noStrike" cap="none" normalizeH="0" baseline="0" dirty="0">
                <a:ln>
                  <a:noFill/>
                </a:ln>
                <a:solidFill>
                  <a:schemeClr val="tx1"/>
                </a:solidFill>
                <a:effectLst/>
                <a:latin typeface="+mj-lt"/>
              </a:rPr>
              <a:t>Schulterblatt 36, 20357 Hamburg</a:t>
            </a:r>
            <a:br>
              <a:rPr kumimoji="0" lang="en-US" altLang="en-DE" sz="1050" i="0" u="none" strike="noStrike" cap="none" normalizeH="0" baseline="0" dirty="0">
                <a:ln>
                  <a:noFill/>
                </a:ln>
                <a:solidFill>
                  <a:schemeClr val="tx1"/>
                </a:solidFill>
                <a:effectLst/>
                <a:latin typeface="+mj-lt"/>
              </a:rPr>
            </a:br>
            <a:r>
              <a:rPr kumimoji="0" lang="de-DE" altLang="en-DE" sz="1050" b="1" i="0" u="none" strike="noStrike" cap="none" normalizeH="0" baseline="0" dirty="0">
                <a:ln>
                  <a:noFill/>
                </a:ln>
                <a:solidFill>
                  <a:schemeClr val="tx1"/>
                </a:solidFill>
                <a:effectLst/>
                <a:latin typeface="+mj-lt"/>
              </a:rPr>
              <a:t>257</a:t>
            </a:r>
            <a:r>
              <a:rPr lang="de-DE" sz="1050" b="1" dirty="0">
                <a:latin typeface="+mj-lt"/>
              </a:rPr>
              <a:t>.54 km away</a:t>
            </a:r>
            <a:endParaRPr kumimoji="0" lang="en-DE" altLang="en-DE" sz="1050" i="0" u="none" strike="noStrike" cap="none" normalizeH="0" baseline="0" dirty="0">
              <a:ln>
                <a:noFill/>
              </a:ln>
              <a:solidFill>
                <a:schemeClr val="tx1"/>
              </a:solidFill>
              <a:effectLst/>
              <a:latin typeface="+mj-lt"/>
            </a:endParaRPr>
          </a:p>
        </p:txBody>
      </p:sp>
      <p:sp>
        <p:nvSpPr>
          <p:cNvPr id="58" name="TextBox 57">
            <a:extLst>
              <a:ext uri="{FF2B5EF4-FFF2-40B4-BE49-F238E27FC236}">
                <a16:creationId xmlns:a16="http://schemas.microsoft.com/office/drawing/2014/main" id="{D920391F-E21F-465C-9825-73F36093A079}"/>
              </a:ext>
            </a:extLst>
          </p:cNvPr>
          <p:cNvSpPr txBox="1"/>
          <p:nvPr/>
        </p:nvSpPr>
        <p:spPr>
          <a:xfrm>
            <a:off x="2832416" y="4217841"/>
            <a:ext cx="2012356" cy="415498"/>
          </a:xfrm>
          <a:prstGeom prst="rect">
            <a:avLst/>
          </a:prstGeom>
          <a:noFill/>
        </p:spPr>
        <p:txBody>
          <a:bodyPr wrap="square">
            <a:spAutoFit/>
          </a:bodyPr>
          <a:lstStyle/>
          <a:p>
            <a:r>
              <a:rPr lang="de-DE" sz="1050" dirty="0">
                <a:latin typeface="+mj-lt"/>
              </a:rPr>
              <a:t>Königstraße 44, 70173 Stuttgart</a:t>
            </a:r>
            <a:br>
              <a:rPr lang="de-DE" sz="1050" dirty="0">
                <a:latin typeface="+mj-lt"/>
              </a:rPr>
            </a:br>
            <a:r>
              <a:rPr lang="de-DE" sz="1050" b="1" dirty="0">
                <a:latin typeface="+mj-lt"/>
              </a:rPr>
              <a:t>511.06 km away</a:t>
            </a:r>
            <a:endParaRPr lang="en-DE" sz="1050" dirty="0">
              <a:latin typeface="+mj-lt"/>
            </a:endParaRPr>
          </a:p>
        </p:txBody>
      </p:sp>
      <p:sp>
        <p:nvSpPr>
          <p:cNvPr id="62" name="TextBox 61">
            <a:extLst>
              <a:ext uri="{FF2B5EF4-FFF2-40B4-BE49-F238E27FC236}">
                <a16:creationId xmlns:a16="http://schemas.microsoft.com/office/drawing/2014/main" id="{3CEF5A4F-DA44-432E-8401-660AB6A00B54}"/>
              </a:ext>
            </a:extLst>
          </p:cNvPr>
          <p:cNvSpPr txBox="1"/>
          <p:nvPr/>
        </p:nvSpPr>
        <p:spPr>
          <a:xfrm>
            <a:off x="2827035" y="4802636"/>
            <a:ext cx="2082493" cy="415498"/>
          </a:xfrm>
          <a:prstGeom prst="rect">
            <a:avLst/>
          </a:prstGeom>
          <a:noFill/>
        </p:spPr>
        <p:txBody>
          <a:bodyPr wrap="square">
            <a:spAutoFit/>
          </a:bodyPr>
          <a:lstStyle/>
          <a:p>
            <a:r>
              <a:rPr lang="de-DE" sz="1050" dirty="0">
                <a:latin typeface="+mj-lt"/>
              </a:rPr>
              <a:t>Neckarstraße 115, 70190 Stuttgart</a:t>
            </a:r>
            <a:br>
              <a:rPr lang="de-DE" sz="1050" dirty="0">
                <a:latin typeface="+mj-lt"/>
              </a:rPr>
            </a:br>
            <a:r>
              <a:rPr lang="de-DE" sz="1050" b="1" dirty="0">
                <a:latin typeface="+mj-lt"/>
              </a:rPr>
              <a:t>509.21 km away</a:t>
            </a:r>
            <a:endParaRPr lang="en-DE" sz="1050" dirty="0">
              <a:latin typeface="+mj-lt"/>
            </a:endParaRPr>
          </a:p>
        </p:txBody>
      </p:sp>
      <p:pic>
        <p:nvPicPr>
          <p:cNvPr id="63" name="Picture 62">
            <a:extLst>
              <a:ext uri="{FF2B5EF4-FFF2-40B4-BE49-F238E27FC236}">
                <a16:creationId xmlns:a16="http://schemas.microsoft.com/office/drawing/2014/main" id="{EFB45204-16D6-420F-BCC7-5193471D8A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57171" y="2038350"/>
            <a:ext cx="111823" cy="3950494"/>
          </a:xfrm>
          <a:prstGeom prst="rect">
            <a:avLst/>
          </a:prstGeom>
        </p:spPr>
      </p:pic>
      <p:sp>
        <p:nvSpPr>
          <p:cNvPr id="64" name="Rectangle 63">
            <a:extLst>
              <a:ext uri="{FF2B5EF4-FFF2-40B4-BE49-F238E27FC236}">
                <a16:creationId xmlns:a16="http://schemas.microsoft.com/office/drawing/2014/main" id="{FA997B9D-BFE7-407F-9201-54633FB711C1}"/>
              </a:ext>
            </a:extLst>
          </p:cNvPr>
          <p:cNvSpPr/>
          <p:nvPr/>
        </p:nvSpPr>
        <p:spPr>
          <a:xfrm>
            <a:off x="10764931" y="2122351"/>
            <a:ext cx="93536" cy="3781781"/>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5" name="Rectangle: Rounded Corners 64">
            <a:extLst>
              <a:ext uri="{FF2B5EF4-FFF2-40B4-BE49-F238E27FC236}">
                <a16:creationId xmlns:a16="http://schemas.microsoft.com/office/drawing/2014/main" id="{A86C023A-A9A7-47D8-ADAF-442FE3E91B8A}"/>
              </a:ext>
            </a:extLst>
          </p:cNvPr>
          <p:cNvSpPr/>
          <p:nvPr/>
        </p:nvSpPr>
        <p:spPr>
          <a:xfrm>
            <a:off x="1755857" y="2452720"/>
            <a:ext cx="1111250" cy="390643"/>
          </a:xfrm>
          <a:prstGeom prst="roundRect">
            <a:avLst/>
          </a:prstGeom>
          <a:blipFill>
            <a:blip r:embed="rId6"/>
            <a:tile tx="0" ty="0" sx="100000" sy="100000" flip="none" algn="tl"/>
          </a:bli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Roger Iskrenov</a:t>
            </a:r>
            <a:br>
              <a:rPr lang="en-US" sz="800" dirty="0"/>
            </a:br>
            <a:r>
              <a:rPr lang="de-DE" sz="800" dirty="0"/>
              <a:t>Personal Yoga Trainer</a:t>
            </a:r>
            <a:endParaRPr lang="en-DE" sz="800" dirty="0"/>
          </a:p>
        </p:txBody>
      </p:sp>
      <p:sp>
        <p:nvSpPr>
          <p:cNvPr id="67" name="TextBox 66">
            <a:extLst>
              <a:ext uri="{FF2B5EF4-FFF2-40B4-BE49-F238E27FC236}">
                <a16:creationId xmlns:a16="http://schemas.microsoft.com/office/drawing/2014/main" id="{16C473C9-124A-4FDD-924F-FAA45AC3AFCA}"/>
              </a:ext>
            </a:extLst>
          </p:cNvPr>
          <p:cNvSpPr txBox="1"/>
          <p:nvPr/>
        </p:nvSpPr>
        <p:spPr>
          <a:xfrm>
            <a:off x="2854074" y="2440066"/>
            <a:ext cx="2116326" cy="415498"/>
          </a:xfrm>
          <a:prstGeom prst="rect">
            <a:avLst/>
          </a:prstGeom>
          <a:noFill/>
        </p:spPr>
        <p:txBody>
          <a:bodyPr wrap="square">
            <a:spAutoFit/>
          </a:bodyPr>
          <a:lstStyle/>
          <a:p>
            <a:r>
              <a:rPr lang="de-DE" sz="1050" dirty="0">
                <a:latin typeface="+mj-lt"/>
              </a:rPr>
              <a:t>Unter den Linden 12, 10117 Berlin</a:t>
            </a:r>
            <a:br>
              <a:rPr lang="de-DE" sz="1050" dirty="0">
                <a:latin typeface="+mj-lt"/>
              </a:rPr>
            </a:br>
            <a:r>
              <a:rPr lang="de-DE" sz="1050" b="1" dirty="0">
                <a:latin typeface="+mj-lt"/>
              </a:rPr>
              <a:t>0.19 km away</a:t>
            </a:r>
            <a:endParaRPr lang="en-DE" sz="1050" dirty="0">
              <a:latin typeface="+mj-lt"/>
            </a:endParaRPr>
          </a:p>
        </p:txBody>
      </p:sp>
      <p:pic>
        <p:nvPicPr>
          <p:cNvPr id="73" name="Picture 72">
            <a:extLst>
              <a:ext uri="{FF2B5EF4-FFF2-40B4-BE49-F238E27FC236}">
                <a16:creationId xmlns:a16="http://schemas.microsoft.com/office/drawing/2014/main" id="{535EC16B-7CB8-422F-8852-BF2B216E28E4}"/>
              </a:ext>
            </a:extLst>
          </p:cNvPr>
          <p:cNvPicPr>
            <a:picLocks noChangeAspect="1"/>
          </p:cNvPicPr>
          <p:nvPr/>
        </p:nvPicPr>
        <p:blipFill>
          <a:blip r:embed="rId11">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3282969" y="1615596"/>
            <a:ext cx="314252" cy="320050"/>
          </a:xfrm>
          <a:prstGeom prst="rect">
            <a:avLst/>
          </a:prstGeom>
        </p:spPr>
      </p:pic>
      <p:sp>
        <p:nvSpPr>
          <p:cNvPr id="54" name="TextBox 53">
            <a:extLst>
              <a:ext uri="{FF2B5EF4-FFF2-40B4-BE49-F238E27FC236}">
                <a16:creationId xmlns:a16="http://schemas.microsoft.com/office/drawing/2014/main" id="{F11E59C1-73D6-4749-B714-E9FA84FBC9BA}"/>
              </a:ext>
            </a:extLst>
          </p:cNvPr>
          <p:cNvSpPr txBox="1"/>
          <p:nvPr/>
        </p:nvSpPr>
        <p:spPr>
          <a:xfrm>
            <a:off x="2767865" y="2110271"/>
            <a:ext cx="773593" cy="338554"/>
          </a:xfrm>
          <a:prstGeom prst="rect">
            <a:avLst/>
          </a:prstGeom>
          <a:noFill/>
        </p:spPr>
        <p:txBody>
          <a:bodyPr wrap="square">
            <a:spAutoFit/>
          </a:bodyPr>
          <a:lstStyle/>
          <a:p>
            <a:r>
              <a:rPr lang="de-DE" sz="1600" b="1" u="sng" dirty="0">
                <a:latin typeface="+mj-lt"/>
              </a:rPr>
              <a:t>Berlin</a:t>
            </a:r>
            <a:endParaRPr lang="en-DE" sz="1600" b="1" u="sng" dirty="0"/>
          </a:p>
        </p:txBody>
      </p:sp>
      <p:sp>
        <p:nvSpPr>
          <p:cNvPr id="56" name="TextBox 55">
            <a:extLst>
              <a:ext uri="{FF2B5EF4-FFF2-40B4-BE49-F238E27FC236}">
                <a16:creationId xmlns:a16="http://schemas.microsoft.com/office/drawing/2014/main" id="{CCA4C0CB-A974-4516-9F66-023BBA568D9F}"/>
              </a:ext>
            </a:extLst>
          </p:cNvPr>
          <p:cNvSpPr txBox="1"/>
          <p:nvPr/>
        </p:nvSpPr>
        <p:spPr>
          <a:xfrm>
            <a:off x="2767865" y="2967879"/>
            <a:ext cx="1111250" cy="338554"/>
          </a:xfrm>
          <a:prstGeom prst="rect">
            <a:avLst/>
          </a:prstGeom>
          <a:noFill/>
        </p:spPr>
        <p:txBody>
          <a:bodyPr wrap="square">
            <a:spAutoFit/>
          </a:bodyPr>
          <a:lstStyle/>
          <a:p>
            <a:r>
              <a:rPr lang="de-DE" sz="1600" b="1" u="sng" dirty="0">
                <a:latin typeface="+mj-lt"/>
              </a:rPr>
              <a:t>Hamburg</a:t>
            </a:r>
            <a:endParaRPr lang="en-DE" sz="1600" b="1" u="sng" dirty="0"/>
          </a:p>
        </p:txBody>
      </p:sp>
      <p:pic>
        <p:nvPicPr>
          <p:cNvPr id="61" name="Picture 60">
            <a:extLst>
              <a:ext uri="{FF2B5EF4-FFF2-40B4-BE49-F238E27FC236}">
                <a16:creationId xmlns:a16="http://schemas.microsoft.com/office/drawing/2014/main" id="{8A9B50B2-8064-414D-ACFE-15E33D8464DE}"/>
              </a:ext>
            </a:extLst>
          </p:cNvPr>
          <p:cNvPicPr>
            <a:picLocks noChangeAspect="1"/>
          </p:cNvPicPr>
          <p:nvPr/>
        </p:nvPicPr>
        <p:blipFill>
          <a:blip r:embed="rId12">
            <a:extLst>
              <a:ext uri="{BEBA8EAE-BF5A-486C-A8C5-ECC9F3942E4B}">
                <a14:imgProps xmlns:a14="http://schemas.microsoft.com/office/drawing/2010/main">
                  <a14:imgLayer r:embed="rId13">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396695" y="2393417"/>
            <a:ext cx="508758" cy="501994"/>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noFill/>
          </a:ln>
        </p:spPr>
      </p:pic>
      <p:sp>
        <p:nvSpPr>
          <p:cNvPr id="68" name="TextBox 67">
            <a:extLst>
              <a:ext uri="{FF2B5EF4-FFF2-40B4-BE49-F238E27FC236}">
                <a16:creationId xmlns:a16="http://schemas.microsoft.com/office/drawing/2014/main" id="{F9232DE3-2D6A-4B41-B641-A9566F811060}"/>
              </a:ext>
            </a:extLst>
          </p:cNvPr>
          <p:cNvSpPr txBox="1"/>
          <p:nvPr/>
        </p:nvSpPr>
        <p:spPr>
          <a:xfrm>
            <a:off x="2727344" y="3839984"/>
            <a:ext cx="1111250" cy="338554"/>
          </a:xfrm>
          <a:prstGeom prst="rect">
            <a:avLst/>
          </a:prstGeom>
          <a:noFill/>
        </p:spPr>
        <p:txBody>
          <a:bodyPr wrap="square">
            <a:spAutoFit/>
          </a:bodyPr>
          <a:lstStyle/>
          <a:p>
            <a:r>
              <a:rPr lang="de-DE" sz="1600" b="1" u="sng" dirty="0">
                <a:latin typeface="+mj-lt"/>
              </a:rPr>
              <a:t>Stuttgard</a:t>
            </a:r>
            <a:endParaRPr lang="en-DE" sz="1600" b="1" u="sng" dirty="0"/>
          </a:p>
        </p:txBody>
      </p:sp>
      <p:sp>
        <p:nvSpPr>
          <p:cNvPr id="59" name="Rectangle 58">
            <a:extLst>
              <a:ext uri="{FF2B5EF4-FFF2-40B4-BE49-F238E27FC236}">
                <a16:creationId xmlns:a16="http://schemas.microsoft.com/office/drawing/2014/main" id="{228F41A2-94F4-4FE5-ADD1-FC47530568EF}"/>
              </a:ext>
            </a:extLst>
          </p:cNvPr>
          <p:cNvSpPr/>
          <p:nvPr/>
        </p:nvSpPr>
        <p:spPr>
          <a:xfrm>
            <a:off x="12066532" y="147419"/>
            <a:ext cx="113382" cy="3279775"/>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9470BD8A-ADAE-492E-B427-665B0A49887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69" name="Rectangle 68">
            <a:extLst>
              <a:ext uri="{FF2B5EF4-FFF2-40B4-BE49-F238E27FC236}">
                <a16:creationId xmlns:a16="http://schemas.microsoft.com/office/drawing/2014/main" id="{872A0D1A-2241-4027-8C70-6E7E6115306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94" name="Rectangle: Rounded Corners 93">
            <a:extLst>
              <a:ext uri="{FF2B5EF4-FFF2-40B4-BE49-F238E27FC236}">
                <a16:creationId xmlns:a16="http://schemas.microsoft.com/office/drawing/2014/main" id="{41686662-4704-4F7F-B99E-551FE14DD8C4}"/>
              </a:ext>
            </a:extLst>
          </p:cNvPr>
          <p:cNvSpPr/>
          <p:nvPr/>
        </p:nvSpPr>
        <p:spPr>
          <a:xfrm>
            <a:off x="8024171" y="1615521"/>
            <a:ext cx="1275813"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b="1" dirty="0">
                <a:solidFill>
                  <a:schemeClr val="tx1">
                    <a:lumMod val="65000"/>
                    <a:lumOff val="35000"/>
                  </a:schemeClr>
                </a:solidFill>
              </a:rPr>
              <a:t>Sort by city</a:t>
            </a:r>
            <a:endParaRPr lang="en-DE" sz="1400" b="1" dirty="0">
              <a:solidFill>
                <a:schemeClr val="tx1">
                  <a:lumMod val="65000"/>
                  <a:lumOff val="35000"/>
                </a:schemeClr>
              </a:solidFill>
            </a:endParaRPr>
          </a:p>
        </p:txBody>
      </p:sp>
      <p:sp>
        <p:nvSpPr>
          <p:cNvPr id="95" name="Rectangle: Rounded Corners 94">
            <a:extLst>
              <a:ext uri="{FF2B5EF4-FFF2-40B4-BE49-F238E27FC236}">
                <a16:creationId xmlns:a16="http://schemas.microsoft.com/office/drawing/2014/main" id="{D7AAA7CB-AB90-46C1-AB1C-0E19F7132391}"/>
              </a:ext>
            </a:extLst>
          </p:cNvPr>
          <p:cNvSpPr/>
          <p:nvPr/>
        </p:nvSpPr>
        <p:spPr>
          <a:xfrm>
            <a:off x="5013300" y="1615597"/>
            <a:ext cx="1275813"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Find by city</a:t>
            </a:r>
            <a:endParaRPr lang="en-DE" sz="1400" b="1" dirty="0">
              <a:solidFill>
                <a:schemeClr val="tx1">
                  <a:lumMod val="65000"/>
                  <a:lumOff val="35000"/>
                </a:schemeClr>
              </a:solidFill>
            </a:endParaRPr>
          </a:p>
        </p:txBody>
      </p:sp>
      <p:sp>
        <p:nvSpPr>
          <p:cNvPr id="96" name="Isosceles Triangle 95">
            <a:extLst>
              <a:ext uri="{FF2B5EF4-FFF2-40B4-BE49-F238E27FC236}">
                <a16:creationId xmlns:a16="http://schemas.microsoft.com/office/drawing/2014/main" id="{849331E6-9EC3-4E0E-9022-9C04BDC45885}"/>
              </a:ext>
            </a:extLst>
          </p:cNvPr>
          <p:cNvSpPr/>
          <p:nvPr/>
        </p:nvSpPr>
        <p:spPr>
          <a:xfrm flipV="1">
            <a:off x="6028824" y="1738384"/>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9" name="Isosceles Triangle 98">
            <a:extLst>
              <a:ext uri="{FF2B5EF4-FFF2-40B4-BE49-F238E27FC236}">
                <a16:creationId xmlns:a16="http://schemas.microsoft.com/office/drawing/2014/main" id="{729ED8E3-5BFE-4AA4-8670-F19005BEE747}"/>
              </a:ext>
            </a:extLst>
          </p:cNvPr>
          <p:cNvSpPr/>
          <p:nvPr/>
        </p:nvSpPr>
        <p:spPr>
          <a:xfrm flipV="1">
            <a:off x="10646862" y="1722853"/>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0" name="Rectangle: Rounded Corners 99">
            <a:extLst>
              <a:ext uri="{FF2B5EF4-FFF2-40B4-BE49-F238E27FC236}">
                <a16:creationId xmlns:a16="http://schemas.microsoft.com/office/drawing/2014/main" id="{C4875411-3657-4182-906D-0690414C92E6}"/>
              </a:ext>
            </a:extLst>
          </p:cNvPr>
          <p:cNvSpPr/>
          <p:nvPr/>
        </p:nvSpPr>
        <p:spPr>
          <a:xfrm>
            <a:off x="6355853" y="1615883"/>
            <a:ext cx="1603835"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Services</a:t>
            </a:r>
            <a:endParaRPr lang="en-DE" sz="1400" b="1" dirty="0">
              <a:solidFill>
                <a:schemeClr val="tx1">
                  <a:lumMod val="65000"/>
                  <a:lumOff val="35000"/>
                </a:schemeClr>
              </a:solidFill>
            </a:endParaRPr>
          </a:p>
        </p:txBody>
      </p:sp>
      <p:sp>
        <p:nvSpPr>
          <p:cNvPr id="101" name="Isosceles Triangle 100">
            <a:extLst>
              <a:ext uri="{FF2B5EF4-FFF2-40B4-BE49-F238E27FC236}">
                <a16:creationId xmlns:a16="http://schemas.microsoft.com/office/drawing/2014/main" id="{3E50CE2A-0C36-4E51-9B1A-78CA20109065}"/>
              </a:ext>
            </a:extLst>
          </p:cNvPr>
          <p:cNvSpPr/>
          <p:nvPr/>
        </p:nvSpPr>
        <p:spPr>
          <a:xfrm flipV="1">
            <a:off x="7696149" y="1731216"/>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104" name="Rectangle: Rounded Corners 103">
            <a:extLst>
              <a:ext uri="{FF2B5EF4-FFF2-40B4-BE49-F238E27FC236}">
                <a16:creationId xmlns:a16="http://schemas.microsoft.com/office/drawing/2014/main" id="{20C2A145-28E4-4DC7-91F9-BE4830F50C6F}"/>
              </a:ext>
            </a:extLst>
          </p:cNvPr>
          <p:cNvSpPr/>
          <p:nvPr/>
        </p:nvSpPr>
        <p:spPr>
          <a:xfrm>
            <a:off x="3665358" y="1615597"/>
            <a:ext cx="1275813"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Germany</a:t>
            </a:r>
            <a:endParaRPr lang="en-DE" sz="1400" b="1" dirty="0">
              <a:solidFill>
                <a:schemeClr val="tx1">
                  <a:lumMod val="65000"/>
                  <a:lumOff val="35000"/>
                </a:schemeClr>
              </a:solidFill>
            </a:endParaRPr>
          </a:p>
        </p:txBody>
      </p:sp>
      <p:sp>
        <p:nvSpPr>
          <p:cNvPr id="103" name="Isosceles Triangle 102">
            <a:extLst>
              <a:ext uri="{FF2B5EF4-FFF2-40B4-BE49-F238E27FC236}">
                <a16:creationId xmlns:a16="http://schemas.microsoft.com/office/drawing/2014/main" id="{072E72A5-E561-4908-A6B8-ABC3C03E83F5}"/>
              </a:ext>
            </a:extLst>
          </p:cNvPr>
          <p:cNvSpPr/>
          <p:nvPr/>
        </p:nvSpPr>
        <p:spPr>
          <a:xfrm flipV="1">
            <a:off x="4680882" y="1738384"/>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7" name="Rectangle: Rounded Corners 96">
            <a:extLst>
              <a:ext uri="{FF2B5EF4-FFF2-40B4-BE49-F238E27FC236}">
                <a16:creationId xmlns:a16="http://schemas.microsoft.com/office/drawing/2014/main" id="{41CC93C4-AF9B-49B9-85BA-851A82279682}"/>
              </a:ext>
            </a:extLst>
          </p:cNvPr>
          <p:cNvSpPr/>
          <p:nvPr/>
        </p:nvSpPr>
        <p:spPr>
          <a:xfrm>
            <a:off x="9374193" y="1615521"/>
            <a:ext cx="1537117"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Male</a:t>
            </a:r>
            <a:endParaRPr lang="en-DE" sz="1400" b="1" dirty="0">
              <a:solidFill>
                <a:schemeClr val="tx1">
                  <a:lumMod val="65000"/>
                  <a:lumOff val="35000"/>
                </a:schemeClr>
              </a:solidFill>
            </a:endParaRPr>
          </a:p>
        </p:txBody>
      </p:sp>
      <p:sp>
        <p:nvSpPr>
          <p:cNvPr id="74" name="Isosceles Triangle 73">
            <a:extLst>
              <a:ext uri="{FF2B5EF4-FFF2-40B4-BE49-F238E27FC236}">
                <a16:creationId xmlns:a16="http://schemas.microsoft.com/office/drawing/2014/main" id="{2513091C-3211-43A4-99C4-B9E618CD151E}"/>
              </a:ext>
            </a:extLst>
          </p:cNvPr>
          <p:cNvSpPr/>
          <p:nvPr/>
        </p:nvSpPr>
        <p:spPr>
          <a:xfrm flipV="1">
            <a:off x="10647862" y="1727324"/>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899531080"/>
      </p:ext>
    </p:extLst>
  </p:cSld>
  <p:clrMapOvr>
    <a:masterClrMapping/>
  </p:clrMapOvr>
  <p:transition spd="slow" advClick="0" advTm="0">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sp>
        <p:nvSpPr>
          <p:cNvPr id="49" name="Rectangle 48">
            <a:extLst>
              <a:ext uri="{FF2B5EF4-FFF2-40B4-BE49-F238E27FC236}">
                <a16:creationId xmlns:a16="http://schemas.microsoft.com/office/drawing/2014/main" id="{73131B58-C7E4-4933-B28A-EFB04349D2AD}"/>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51" name="Group 50">
            <a:extLst>
              <a:ext uri="{FF2B5EF4-FFF2-40B4-BE49-F238E27FC236}">
                <a16:creationId xmlns:a16="http://schemas.microsoft.com/office/drawing/2014/main" id="{EC92C36C-8571-4288-B3BC-49BF09B96AC5}"/>
              </a:ext>
            </a:extLst>
          </p:cNvPr>
          <p:cNvGrpSpPr/>
          <p:nvPr/>
        </p:nvGrpSpPr>
        <p:grpSpPr>
          <a:xfrm>
            <a:off x="2600310" y="1275577"/>
            <a:ext cx="7216483" cy="5056245"/>
            <a:chOff x="-7436453" y="-77382"/>
            <a:chExt cx="7216483" cy="5056245"/>
          </a:xfrm>
        </p:grpSpPr>
        <p:sp>
          <p:nvSpPr>
            <p:cNvPr id="52" name="TextBox 51">
              <a:extLst>
                <a:ext uri="{FF2B5EF4-FFF2-40B4-BE49-F238E27FC236}">
                  <a16:creationId xmlns:a16="http://schemas.microsoft.com/office/drawing/2014/main" id="{D7ECAE98-D4F9-4546-B805-28D46B476BF2}"/>
                </a:ext>
              </a:extLst>
            </p:cNvPr>
            <p:cNvSpPr txBox="1"/>
            <p:nvPr/>
          </p:nvSpPr>
          <p:spPr>
            <a:xfrm>
              <a:off x="-6395529" y="1909007"/>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3" name="TextBox 52">
              <a:extLst>
                <a:ext uri="{FF2B5EF4-FFF2-40B4-BE49-F238E27FC236}">
                  <a16:creationId xmlns:a16="http://schemas.microsoft.com/office/drawing/2014/main" id="{F4C7BA6D-9DD9-4580-A6B4-60CB683EC786}"/>
                </a:ext>
              </a:extLst>
            </p:cNvPr>
            <p:cNvSpPr txBox="1"/>
            <p:nvPr/>
          </p:nvSpPr>
          <p:spPr>
            <a:xfrm>
              <a:off x="-6395529" y="4389668"/>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4" name="Rectangle: Rounded Corners 53">
              <a:extLst>
                <a:ext uri="{FF2B5EF4-FFF2-40B4-BE49-F238E27FC236}">
                  <a16:creationId xmlns:a16="http://schemas.microsoft.com/office/drawing/2014/main" id="{E0ED2F20-74EE-4659-B7A1-902BE86F5C2D}"/>
                </a:ext>
              </a:extLst>
            </p:cNvPr>
            <p:cNvSpPr/>
            <p:nvPr/>
          </p:nvSpPr>
          <p:spPr>
            <a:xfrm>
              <a:off x="-6307123"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5" name="Rectangle: Rounded Corners 54">
              <a:extLst>
                <a:ext uri="{FF2B5EF4-FFF2-40B4-BE49-F238E27FC236}">
                  <a16:creationId xmlns:a16="http://schemas.microsoft.com/office/drawing/2014/main" id="{F7147E61-1CF6-480C-BF00-0A27920FD257}"/>
                </a:ext>
              </a:extLst>
            </p:cNvPr>
            <p:cNvSpPr/>
            <p:nvPr/>
          </p:nvSpPr>
          <p:spPr>
            <a:xfrm>
              <a:off x="-4756695"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6" name="Rectangle: Rounded Corners 55">
              <a:extLst>
                <a:ext uri="{FF2B5EF4-FFF2-40B4-BE49-F238E27FC236}">
                  <a16:creationId xmlns:a16="http://schemas.microsoft.com/office/drawing/2014/main" id="{BE07A3DC-9AD3-4038-8BC9-DB857AB56CC9}"/>
                </a:ext>
              </a:extLst>
            </p:cNvPr>
            <p:cNvSpPr/>
            <p:nvPr/>
          </p:nvSpPr>
          <p:spPr>
            <a:xfrm>
              <a:off x="-3206267" y="214710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7" name="Rectangle: Rounded Corners 56">
              <a:extLst>
                <a:ext uri="{FF2B5EF4-FFF2-40B4-BE49-F238E27FC236}">
                  <a16:creationId xmlns:a16="http://schemas.microsoft.com/office/drawing/2014/main" id="{ABD8556F-227F-4A8A-A9DA-5672A17BCFB1}"/>
                </a:ext>
              </a:extLst>
            </p:cNvPr>
            <p:cNvSpPr/>
            <p:nvPr/>
          </p:nvSpPr>
          <p:spPr>
            <a:xfrm>
              <a:off x="-1621266" y="214709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9" name="Rectangle: Rounded Corners 58">
              <a:extLst>
                <a:ext uri="{FF2B5EF4-FFF2-40B4-BE49-F238E27FC236}">
                  <a16:creationId xmlns:a16="http://schemas.microsoft.com/office/drawing/2014/main" id="{A7B27594-6265-499C-ABF2-DFFA061001E1}"/>
                </a:ext>
              </a:extLst>
            </p:cNvPr>
            <p:cNvSpPr/>
            <p:nvPr/>
          </p:nvSpPr>
          <p:spPr>
            <a:xfrm>
              <a:off x="-6301976"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60" name="Rectangle: Rounded Corners 59">
              <a:extLst>
                <a:ext uri="{FF2B5EF4-FFF2-40B4-BE49-F238E27FC236}">
                  <a16:creationId xmlns:a16="http://schemas.microsoft.com/office/drawing/2014/main" id="{E416D6F6-4152-4280-8DBD-2B61ECCBE856}"/>
                </a:ext>
              </a:extLst>
            </p:cNvPr>
            <p:cNvSpPr/>
            <p:nvPr/>
          </p:nvSpPr>
          <p:spPr>
            <a:xfrm>
              <a:off x="-4751548"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pic>
          <p:nvPicPr>
            <p:cNvPr id="61" name="Picture 60">
              <a:extLst>
                <a:ext uri="{FF2B5EF4-FFF2-40B4-BE49-F238E27FC236}">
                  <a16:creationId xmlns:a16="http://schemas.microsoft.com/office/drawing/2014/main" id="{A6483CF4-F81F-41B8-9653-CDA9F72C7C3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36453" y="-77382"/>
              <a:ext cx="7216483" cy="5056245"/>
            </a:xfrm>
            <a:prstGeom prst="rect">
              <a:avLst/>
            </a:prstGeom>
          </p:spPr>
        </p:pic>
        <p:sp>
          <p:nvSpPr>
            <p:cNvPr id="62" name="Rectangle: Rounded Corners 61">
              <a:extLst>
                <a:ext uri="{FF2B5EF4-FFF2-40B4-BE49-F238E27FC236}">
                  <a16:creationId xmlns:a16="http://schemas.microsoft.com/office/drawing/2014/main" id="{7BDE0071-06E2-4335-9B4B-DB5F3A3EF086}"/>
                </a:ext>
              </a:extLst>
            </p:cNvPr>
            <p:cNvSpPr/>
            <p:nvPr/>
          </p:nvSpPr>
          <p:spPr>
            <a:xfrm>
              <a:off x="-1768762" y="3839068"/>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63" name="TextBox 62">
              <a:extLst>
                <a:ext uri="{FF2B5EF4-FFF2-40B4-BE49-F238E27FC236}">
                  <a16:creationId xmlns:a16="http://schemas.microsoft.com/office/drawing/2014/main" id="{14B9F26D-9A99-4CF9-8329-FE6B596D76C1}"/>
                </a:ext>
              </a:extLst>
            </p:cNvPr>
            <p:cNvSpPr txBox="1"/>
            <p:nvPr/>
          </p:nvSpPr>
          <p:spPr>
            <a:xfrm>
              <a:off x="-3413811" y="1188124"/>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64" name="TextBox 63">
              <a:extLst>
                <a:ext uri="{FF2B5EF4-FFF2-40B4-BE49-F238E27FC236}">
                  <a16:creationId xmlns:a16="http://schemas.microsoft.com/office/drawing/2014/main" id="{DFB223B4-AFC6-446F-BB72-7119809804B6}"/>
                </a:ext>
              </a:extLst>
            </p:cNvPr>
            <p:cNvSpPr txBox="1"/>
            <p:nvPr/>
          </p:nvSpPr>
          <p:spPr>
            <a:xfrm>
              <a:off x="-3338721" y="1946445"/>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5" name="Rectangle 64">
              <a:extLst>
                <a:ext uri="{FF2B5EF4-FFF2-40B4-BE49-F238E27FC236}">
                  <a16:creationId xmlns:a16="http://schemas.microsoft.com/office/drawing/2014/main" id="{A219412F-FB4D-4156-BE11-4FA1C02EA3BE}"/>
                </a:ext>
              </a:extLst>
            </p:cNvPr>
            <p:cNvSpPr/>
            <p:nvPr/>
          </p:nvSpPr>
          <p:spPr>
            <a:xfrm>
              <a:off x="-3347530" y="3264632"/>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66" name="Isosceles Triangle 65">
              <a:extLst>
                <a:ext uri="{FF2B5EF4-FFF2-40B4-BE49-F238E27FC236}">
                  <a16:creationId xmlns:a16="http://schemas.microsoft.com/office/drawing/2014/main" id="{DF7A45B1-76C0-4748-BE89-8F4F757C09AB}"/>
                </a:ext>
              </a:extLst>
            </p:cNvPr>
            <p:cNvSpPr/>
            <p:nvPr/>
          </p:nvSpPr>
          <p:spPr>
            <a:xfrm flipV="1">
              <a:off x="-2415427" y="3422092"/>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7" name="Rectangle 66">
              <a:extLst>
                <a:ext uri="{FF2B5EF4-FFF2-40B4-BE49-F238E27FC236}">
                  <a16:creationId xmlns:a16="http://schemas.microsoft.com/office/drawing/2014/main" id="{7D70586B-D346-4AA4-85D6-8FF1DE0F5F15}"/>
                </a:ext>
              </a:extLst>
            </p:cNvPr>
            <p:cNvSpPr/>
            <p:nvPr/>
          </p:nvSpPr>
          <p:spPr>
            <a:xfrm>
              <a:off x="-3347530" y="3655352"/>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9" name="Rectangle 68">
              <a:extLst>
                <a:ext uri="{FF2B5EF4-FFF2-40B4-BE49-F238E27FC236}">
                  <a16:creationId xmlns:a16="http://schemas.microsoft.com/office/drawing/2014/main" id="{14072BD1-03B7-4F38-AAA5-928EE361D95A}"/>
                </a:ext>
              </a:extLst>
            </p:cNvPr>
            <p:cNvSpPr/>
            <p:nvPr/>
          </p:nvSpPr>
          <p:spPr>
            <a:xfrm>
              <a:off x="-3347530" y="3853733"/>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70" name="Rectangle 69">
              <a:extLst>
                <a:ext uri="{FF2B5EF4-FFF2-40B4-BE49-F238E27FC236}">
                  <a16:creationId xmlns:a16="http://schemas.microsoft.com/office/drawing/2014/main" id="{66008192-C3EA-48B3-B7EA-EC3BDCEEF17D}"/>
                </a:ext>
              </a:extLst>
            </p:cNvPr>
            <p:cNvSpPr/>
            <p:nvPr/>
          </p:nvSpPr>
          <p:spPr>
            <a:xfrm>
              <a:off x="-3347530" y="4048285"/>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71" name="Rectangle 70">
              <a:extLst>
                <a:ext uri="{FF2B5EF4-FFF2-40B4-BE49-F238E27FC236}">
                  <a16:creationId xmlns:a16="http://schemas.microsoft.com/office/drawing/2014/main" id="{85272104-D81C-4A3B-B05E-498E6E7179C9}"/>
                </a:ext>
              </a:extLst>
            </p:cNvPr>
            <p:cNvSpPr/>
            <p:nvPr/>
          </p:nvSpPr>
          <p:spPr>
            <a:xfrm>
              <a:off x="-1809242" y="3264632"/>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72" name="Rectangle 71">
              <a:extLst>
                <a:ext uri="{FF2B5EF4-FFF2-40B4-BE49-F238E27FC236}">
                  <a16:creationId xmlns:a16="http://schemas.microsoft.com/office/drawing/2014/main" id="{913958C0-C7EB-4814-8D24-28803EAE6F1D}"/>
                </a:ext>
              </a:extLst>
            </p:cNvPr>
            <p:cNvSpPr/>
            <p:nvPr/>
          </p:nvSpPr>
          <p:spPr>
            <a:xfrm>
              <a:off x="-1431417" y="3264631"/>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73" name="TextBox 72">
              <a:extLst>
                <a:ext uri="{FF2B5EF4-FFF2-40B4-BE49-F238E27FC236}">
                  <a16:creationId xmlns:a16="http://schemas.microsoft.com/office/drawing/2014/main" id="{5E7ADC40-0349-40FC-B9E5-E87521D5D55D}"/>
                </a:ext>
              </a:extLst>
            </p:cNvPr>
            <p:cNvSpPr txBox="1"/>
            <p:nvPr/>
          </p:nvSpPr>
          <p:spPr>
            <a:xfrm>
              <a:off x="-1827545" y="3259410"/>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74" name="Group 73">
              <a:extLst>
                <a:ext uri="{FF2B5EF4-FFF2-40B4-BE49-F238E27FC236}">
                  <a16:creationId xmlns:a16="http://schemas.microsoft.com/office/drawing/2014/main" id="{7253751F-9F4D-43A6-A203-4553876EC293}"/>
                </a:ext>
              </a:extLst>
            </p:cNvPr>
            <p:cNvGrpSpPr/>
            <p:nvPr/>
          </p:nvGrpSpPr>
          <p:grpSpPr>
            <a:xfrm>
              <a:off x="-7182874" y="3558131"/>
              <a:ext cx="3183551" cy="908930"/>
              <a:chOff x="2765876" y="4974556"/>
              <a:chExt cx="3183551" cy="908930"/>
            </a:xfrm>
          </p:grpSpPr>
          <p:sp>
            <p:nvSpPr>
              <p:cNvPr id="76" name="Rectangle 75">
                <a:extLst>
                  <a:ext uri="{FF2B5EF4-FFF2-40B4-BE49-F238E27FC236}">
                    <a16:creationId xmlns:a16="http://schemas.microsoft.com/office/drawing/2014/main" id="{BA53B410-F71C-4913-BB85-A871A76A3D90}"/>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77" name="Group 76">
                <a:extLst>
                  <a:ext uri="{FF2B5EF4-FFF2-40B4-BE49-F238E27FC236}">
                    <a16:creationId xmlns:a16="http://schemas.microsoft.com/office/drawing/2014/main" id="{48B2344A-EF28-4DC2-A169-146DA825C6A3}"/>
                  </a:ext>
                </a:extLst>
              </p:cNvPr>
              <p:cNvGrpSpPr/>
              <p:nvPr/>
            </p:nvGrpSpPr>
            <p:grpSpPr>
              <a:xfrm>
                <a:off x="5725861" y="5071552"/>
                <a:ext cx="91533" cy="121710"/>
                <a:chOff x="6129623" y="4258079"/>
                <a:chExt cx="356944" cy="448061"/>
              </a:xfrm>
            </p:grpSpPr>
            <p:sp>
              <p:nvSpPr>
                <p:cNvPr id="81" name="L-Shape 80">
                  <a:extLst>
                    <a:ext uri="{FF2B5EF4-FFF2-40B4-BE49-F238E27FC236}">
                      <a16:creationId xmlns:a16="http://schemas.microsoft.com/office/drawing/2014/main" id="{C6548759-9388-430C-8B37-24FFB6120D1E}"/>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2" name="Rectangle 81">
                  <a:extLst>
                    <a:ext uri="{FF2B5EF4-FFF2-40B4-BE49-F238E27FC236}">
                      <a16:creationId xmlns:a16="http://schemas.microsoft.com/office/drawing/2014/main" id="{8B8F1FC4-0A9E-4F77-BC53-769EE2859DCF}"/>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78" name="Rectangle 77">
                <a:extLst>
                  <a:ext uri="{FF2B5EF4-FFF2-40B4-BE49-F238E27FC236}">
                    <a16:creationId xmlns:a16="http://schemas.microsoft.com/office/drawing/2014/main" id="{4D602B04-7B28-44AF-8658-291502439555}"/>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79" name="Rectangle 78">
                <a:extLst>
                  <a:ext uri="{FF2B5EF4-FFF2-40B4-BE49-F238E27FC236}">
                    <a16:creationId xmlns:a16="http://schemas.microsoft.com/office/drawing/2014/main" id="{68E197C0-A551-4E64-BD11-1351E1A4B589}"/>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80" name="Rectangle 79">
                <a:extLst>
                  <a:ext uri="{FF2B5EF4-FFF2-40B4-BE49-F238E27FC236}">
                    <a16:creationId xmlns:a16="http://schemas.microsoft.com/office/drawing/2014/main" id="{745D415F-B3AE-4618-B25D-8902995F225F}"/>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pic>
          <p:nvPicPr>
            <p:cNvPr id="75" name="Picture 74">
              <a:extLst>
                <a:ext uri="{FF2B5EF4-FFF2-40B4-BE49-F238E27FC236}">
                  <a16:creationId xmlns:a16="http://schemas.microsoft.com/office/drawing/2014/main" id="{8A17DB5D-3B52-4461-B596-6EF455282A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78009" y="194221"/>
              <a:ext cx="3163256" cy="3163256"/>
            </a:xfrm>
            <a:prstGeom prst="rect">
              <a:avLst/>
            </a:prstGeom>
            <a:ln>
              <a:solidFill>
                <a:schemeClr val="tx1">
                  <a:lumMod val="50000"/>
                  <a:lumOff val="50000"/>
                </a:schemeClr>
              </a:solidFill>
            </a:ln>
          </p:spPr>
        </p:pic>
      </p:grpSp>
      <p:grpSp>
        <p:nvGrpSpPr>
          <p:cNvPr id="116" name="Group 115">
            <a:extLst>
              <a:ext uri="{FF2B5EF4-FFF2-40B4-BE49-F238E27FC236}">
                <a16:creationId xmlns:a16="http://schemas.microsoft.com/office/drawing/2014/main" id="{4991A0C0-9740-4591-B408-79FF9C308C87}"/>
              </a:ext>
            </a:extLst>
          </p:cNvPr>
          <p:cNvGrpSpPr/>
          <p:nvPr/>
        </p:nvGrpSpPr>
        <p:grpSpPr>
          <a:xfrm>
            <a:off x="14602618" y="2088577"/>
            <a:ext cx="6096001" cy="3598478"/>
            <a:chOff x="-6681665" y="-1468522"/>
            <a:chExt cx="6096001" cy="3598478"/>
          </a:xfrm>
        </p:grpSpPr>
        <p:sp>
          <p:nvSpPr>
            <p:cNvPr id="117" name="Rectangle: Rounded Corners 116">
              <a:extLst>
                <a:ext uri="{FF2B5EF4-FFF2-40B4-BE49-F238E27FC236}">
                  <a16:creationId xmlns:a16="http://schemas.microsoft.com/office/drawing/2014/main" id="{B6A7ECC2-3315-44CB-9D02-904A59548083}"/>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18" name="Rectangle: Rounded Corners 117">
              <a:extLst>
                <a:ext uri="{FF2B5EF4-FFF2-40B4-BE49-F238E27FC236}">
                  <a16:creationId xmlns:a16="http://schemas.microsoft.com/office/drawing/2014/main" id="{E9CD1C1F-A17C-4CE1-A9D1-5442D59C8AD5}"/>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19" name="Rectangle: Rounded Corners 118">
              <a:extLst>
                <a:ext uri="{FF2B5EF4-FFF2-40B4-BE49-F238E27FC236}">
                  <a16:creationId xmlns:a16="http://schemas.microsoft.com/office/drawing/2014/main" id="{D1FAE14D-1038-449B-AB5C-A83F2B5D0D26}"/>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0" name="Rectangle: Rounded Corners 119">
              <a:extLst>
                <a:ext uri="{FF2B5EF4-FFF2-40B4-BE49-F238E27FC236}">
                  <a16:creationId xmlns:a16="http://schemas.microsoft.com/office/drawing/2014/main" id="{B02C7265-2D8C-44E1-B0E8-FD92122D4267}"/>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1" name="TextBox 120">
              <a:extLst>
                <a:ext uri="{FF2B5EF4-FFF2-40B4-BE49-F238E27FC236}">
                  <a16:creationId xmlns:a16="http://schemas.microsoft.com/office/drawing/2014/main" id="{3B85C2A1-7DE4-4CD8-A948-0F99FFEBF4B3}"/>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122" name="TextBox 121">
              <a:extLst>
                <a:ext uri="{FF2B5EF4-FFF2-40B4-BE49-F238E27FC236}">
                  <a16:creationId xmlns:a16="http://schemas.microsoft.com/office/drawing/2014/main" id="{BCD44AD7-EE7C-4B05-BC44-C30E49B0F422}"/>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123" name="Rectangle 122">
              <a:extLst>
                <a:ext uri="{FF2B5EF4-FFF2-40B4-BE49-F238E27FC236}">
                  <a16:creationId xmlns:a16="http://schemas.microsoft.com/office/drawing/2014/main" id="{B245F4AF-0E21-402B-B4E2-3FF39D4CABCD}"/>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124" name="Isosceles Triangle 123">
              <a:extLst>
                <a:ext uri="{FF2B5EF4-FFF2-40B4-BE49-F238E27FC236}">
                  <a16:creationId xmlns:a16="http://schemas.microsoft.com/office/drawing/2014/main" id="{CB0AD62D-4036-45FD-873F-15EA33CE05E9}"/>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125" name="Rectangle 124">
              <a:extLst>
                <a:ext uri="{FF2B5EF4-FFF2-40B4-BE49-F238E27FC236}">
                  <a16:creationId xmlns:a16="http://schemas.microsoft.com/office/drawing/2014/main" id="{6AF2D517-05A3-4A59-BC11-5CBE8AA34105}"/>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126" name="Rectangle 125">
              <a:extLst>
                <a:ext uri="{FF2B5EF4-FFF2-40B4-BE49-F238E27FC236}">
                  <a16:creationId xmlns:a16="http://schemas.microsoft.com/office/drawing/2014/main" id="{EF2FF56C-00F7-4C6A-9EF7-F8E4D5A427CD}"/>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127" name="Rectangle 126">
              <a:extLst>
                <a:ext uri="{FF2B5EF4-FFF2-40B4-BE49-F238E27FC236}">
                  <a16:creationId xmlns:a16="http://schemas.microsoft.com/office/drawing/2014/main" id="{6E7B12D9-B76F-45E7-839B-98E94E166F30}"/>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128" name="Rectangle 127">
              <a:extLst>
                <a:ext uri="{FF2B5EF4-FFF2-40B4-BE49-F238E27FC236}">
                  <a16:creationId xmlns:a16="http://schemas.microsoft.com/office/drawing/2014/main" id="{CE3BBF96-0661-45D8-8D32-6E96B44E99D6}"/>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129" name="Picture 128">
              <a:extLst>
                <a:ext uri="{FF2B5EF4-FFF2-40B4-BE49-F238E27FC236}">
                  <a16:creationId xmlns:a16="http://schemas.microsoft.com/office/drawing/2014/main" id="{E9D4FBC7-E4D1-4A67-AA30-9F88B1BDC43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130" name="Rectangle 129">
              <a:extLst>
                <a:ext uri="{FF2B5EF4-FFF2-40B4-BE49-F238E27FC236}">
                  <a16:creationId xmlns:a16="http://schemas.microsoft.com/office/drawing/2014/main" id="{06A412E8-9D3F-481C-B3D9-B047E88CF9EA}"/>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131" name="Rectangle 130">
              <a:extLst>
                <a:ext uri="{FF2B5EF4-FFF2-40B4-BE49-F238E27FC236}">
                  <a16:creationId xmlns:a16="http://schemas.microsoft.com/office/drawing/2014/main" id="{D9DBF4FB-7B38-482F-B2E8-C680BE02A905}"/>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132" name="Rectangle 131">
              <a:extLst>
                <a:ext uri="{FF2B5EF4-FFF2-40B4-BE49-F238E27FC236}">
                  <a16:creationId xmlns:a16="http://schemas.microsoft.com/office/drawing/2014/main" id="{2B1B80AD-7E27-465C-AFAF-62D5AD748807}"/>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133" name="Rectangle 132">
              <a:extLst>
                <a:ext uri="{FF2B5EF4-FFF2-40B4-BE49-F238E27FC236}">
                  <a16:creationId xmlns:a16="http://schemas.microsoft.com/office/drawing/2014/main" id="{76B92EA1-1741-4BB1-9477-BC06356675E2}"/>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134" name="Rectangle 133">
              <a:extLst>
                <a:ext uri="{FF2B5EF4-FFF2-40B4-BE49-F238E27FC236}">
                  <a16:creationId xmlns:a16="http://schemas.microsoft.com/office/drawing/2014/main" id="{5FD983A7-7877-4498-8A89-A7DB015E844C}"/>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135" name="Rectangle 134">
              <a:extLst>
                <a:ext uri="{FF2B5EF4-FFF2-40B4-BE49-F238E27FC236}">
                  <a16:creationId xmlns:a16="http://schemas.microsoft.com/office/drawing/2014/main" id="{686BDD9E-7793-4152-9A95-38E6C93C94FB}"/>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136" name="Rectangle 135">
              <a:extLst>
                <a:ext uri="{FF2B5EF4-FFF2-40B4-BE49-F238E27FC236}">
                  <a16:creationId xmlns:a16="http://schemas.microsoft.com/office/drawing/2014/main" id="{5E405690-975C-4A70-883A-D65FA1E2280E}"/>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137" name="Rectangle 136">
              <a:extLst>
                <a:ext uri="{FF2B5EF4-FFF2-40B4-BE49-F238E27FC236}">
                  <a16:creationId xmlns:a16="http://schemas.microsoft.com/office/drawing/2014/main" id="{96C463F3-8FE6-47E5-B4F7-FA82605F1221}"/>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138" name="Rectangle 137">
              <a:extLst>
                <a:ext uri="{FF2B5EF4-FFF2-40B4-BE49-F238E27FC236}">
                  <a16:creationId xmlns:a16="http://schemas.microsoft.com/office/drawing/2014/main" id="{CEEB04E0-4C10-435E-8BF8-4031D0F064B8}"/>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39" name="Rectangle 138">
              <a:extLst>
                <a:ext uri="{FF2B5EF4-FFF2-40B4-BE49-F238E27FC236}">
                  <a16:creationId xmlns:a16="http://schemas.microsoft.com/office/drawing/2014/main" id="{6494167E-CF6A-4F23-AB9C-4C3F289C4C3C}"/>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140" name="Rectangle 139">
              <a:extLst>
                <a:ext uri="{FF2B5EF4-FFF2-40B4-BE49-F238E27FC236}">
                  <a16:creationId xmlns:a16="http://schemas.microsoft.com/office/drawing/2014/main" id="{1870BEB6-E475-4E6F-B23A-203E070CC45C}"/>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141" name="Oval 140">
              <a:extLst>
                <a:ext uri="{FF2B5EF4-FFF2-40B4-BE49-F238E27FC236}">
                  <a16:creationId xmlns:a16="http://schemas.microsoft.com/office/drawing/2014/main" id="{A2B549AD-39E6-4374-992C-5FA9D6DF19A3}"/>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2" name="Oval 141">
              <a:extLst>
                <a:ext uri="{FF2B5EF4-FFF2-40B4-BE49-F238E27FC236}">
                  <a16:creationId xmlns:a16="http://schemas.microsoft.com/office/drawing/2014/main" id="{9882A22F-1A5B-4F04-ABEC-B84FF01FD6C3}"/>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3" name="Rectangle 142">
              <a:extLst>
                <a:ext uri="{FF2B5EF4-FFF2-40B4-BE49-F238E27FC236}">
                  <a16:creationId xmlns:a16="http://schemas.microsoft.com/office/drawing/2014/main" id="{82CC7723-3906-4A16-8DF1-B7351AA68FF4}"/>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144" name="Rectangle 143">
              <a:extLst>
                <a:ext uri="{FF2B5EF4-FFF2-40B4-BE49-F238E27FC236}">
                  <a16:creationId xmlns:a16="http://schemas.microsoft.com/office/drawing/2014/main" id="{27B27D36-8A87-4121-831B-79F8873C0418}"/>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5" name="Rectangle 144">
              <a:extLst>
                <a:ext uri="{FF2B5EF4-FFF2-40B4-BE49-F238E27FC236}">
                  <a16:creationId xmlns:a16="http://schemas.microsoft.com/office/drawing/2014/main" id="{BBBAC56F-7A36-457B-ABE7-FD563645B789}"/>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146" name="Rectangle: Rounded Corners 145">
              <a:extLst>
                <a:ext uri="{FF2B5EF4-FFF2-40B4-BE49-F238E27FC236}">
                  <a16:creationId xmlns:a16="http://schemas.microsoft.com/office/drawing/2014/main" id="{1A2BD091-A3B0-41DB-8395-1CF0F2626A3C}"/>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sp>
        <p:nvSpPr>
          <p:cNvPr id="99" name="TextBox 98">
            <a:extLst>
              <a:ext uri="{FF2B5EF4-FFF2-40B4-BE49-F238E27FC236}">
                <a16:creationId xmlns:a16="http://schemas.microsoft.com/office/drawing/2014/main" id="{F11B475D-7140-4070-A2A5-3C3644B540A1}"/>
              </a:ext>
            </a:extLst>
          </p:cNvPr>
          <p:cNvSpPr txBox="1"/>
          <p:nvPr/>
        </p:nvSpPr>
        <p:spPr>
          <a:xfrm>
            <a:off x="6622032" y="1416370"/>
            <a:ext cx="2711214" cy="1138773"/>
          </a:xfrm>
          <a:prstGeom prst="rect">
            <a:avLst/>
          </a:prstGeom>
          <a:solidFill>
            <a:schemeClr val="bg1"/>
          </a:solidFill>
        </p:spPr>
        <p:txBody>
          <a:bodyPr wrap="square">
            <a:spAutoFit/>
          </a:bodyPr>
          <a:lstStyle/>
          <a:p>
            <a:r>
              <a:rPr lang="en-US" sz="3400" dirty="0"/>
              <a:t>Deep Tissue</a:t>
            </a:r>
            <a:br>
              <a:rPr lang="en-US" sz="3400" dirty="0"/>
            </a:br>
            <a:r>
              <a:rPr lang="en-US" sz="3400" dirty="0"/>
              <a:t>Massage</a:t>
            </a:r>
            <a:endParaRPr lang="en-DE" sz="3400" dirty="0"/>
          </a:p>
        </p:txBody>
      </p:sp>
    </p:spTree>
    <p:extLst>
      <p:ext uri="{BB962C8B-B14F-4D97-AF65-F5344CB8AC3E}">
        <p14:creationId xmlns:p14="http://schemas.microsoft.com/office/powerpoint/2010/main" val="3272562495"/>
      </p:ext>
    </p:extLst>
  </p:cSld>
  <p:clrMapOvr>
    <a:masterClrMapping/>
  </p:clrMapOvr>
  <p:transition spd="slow" advTm="0">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sp>
        <p:nvSpPr>
          <p:cNvPr id="181" name="Rectangle 180">
            <a:extLst>
              <a:ext uri="{FF2B5EF4-FFF2-40B4-BE49-F238E27FC236}">
                <a16:creationId xmlns:a16="http://schemas.microsoft.com/office/drawing/2014/main" id="{3595D624-657D-4183-B227-0F90EF5AA74D}"/>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182" name="Group 181">
            <a:extLst>
              <a:ext uri="{FF2B5EF4-FFF2-40B4-BE49-F238E27FC236}">
                <a16:creationId xmlns:a16="http://schemas.microsoft.com/office/drawing/2014/main" id="{7A0506CA-D721-4440-9E20-FE94527C6D13}"/>
              </a:ext>
            </a:extLst>
          </p:cNvPr>
          <p:cNvGrpSpPr/>
          <p:nvPr/>
        </p:nvGrpSpPr>
        <p:grpSpPr>
          <a:xfrm>
            <a:off x="-9553590" y="1275577"/>
            <a:ext cx="7216483" cy="5056245"/>
            <a:chOff x="-7436453" y="-77382"/>
            <a:chExt cx="7216483" cy="5056245"/>
          </a:xfrm>
        </p:grpSpPr>
        <p:sp>
          <p:nvSpPr>
            <p:cNvPr id="183" name="TextBox 182">
              <a:extLst>
                <a:ext uri="{FF2B5EF4-FFF2-40B4-BE49-F238E27FC236}">
                  <a16:creationId xmlns:a16="http://schemas.microsoft.com/office/drawing/2014/main" id="{EC5F4392-ED54-49AA-AAD4-003731962990}"/>
                </a:ext>
              </a:extLst>
            </p:cNvPr>
            <p:cNvSpPr txBox="1"/>
            <p:nvPr/>
          </p:nvSpPr>
          <p:spPr>
            <a:xfrm>
              <a:off x="-6395529" y="1909007"/>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184" name="TextBox 183">
              <a:extLst>
                <a:ext uri="{FF2B5EF4-FFF2-40B4-BE49-F238E27FC236}">
                  <a16:creationId xmlns:a16="http://schemas.microsoft.com/office/drawing/2014/main" id="{E8E74BA2-5178-47E0-BFFE-080EDBB4BAF3}"/>
                </a:ext>
              </a:extLst>
            </p:cNvPr>
            <p:cNvSpPr txBox="1"/>
            <p:nvPr/>
          </p:nvSpPr>
          <p:spPr>
            <a:xfrm>
              <a:off x="-6395529" y="4389668"/>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185" name="Rectangle: Rounded Corners 184">
              <a:extLst>
                <a:ext uri="{FF2B5EF4-FFF2-40B4-BE49-F238E27FC236}">
                  <a16:creationId xmlns:a16="http://schemas.microsoft.com/office/drawing/2014/main" id="{772AE41A-5877-4EC0-BF0C-23C255884A3C}"/>
                </a:ext>
              </a:extLst>
            </p:cNvPr>
            <p:cNvSpPr/>
            <p:nvPr/>
          </p:nvSpPr>
          <p:spPr>
            <a:xfrm>
              <a:off x="-6307123"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86" name="Rectangle: Rounded Corners 185">
              <a:extLst>
                <a:ext uri="{FF2B5EF4-FFF2-40B4-BE49-F238E27FC236}">
                  <a16:creationId xmlns:a16="http://schemas.microsoft.com/office/drawing/2014/main" id="{B268E9EC-7D3C-408F-8E72-0D6C238F40CA}"/>
                </a:ext>
              </a:extLst>
            </p:cNvPr>
            <p:cNvSpPr/>
            <p:nvPr/>
          </p:nvSpPr>
          <p:spPr>
            <a:xfrm>
              <a:off x="-4756695"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87" name="Rectangle: Rounded Corners 186">
              <a:extLst>
                <a:ext uri="{FF2B5EF4-FFF2-40B4-BE49-F238E27FC236}">
                  <a16:creationId xmlns:a16="http://schemas.microsoft.com/office/drawing/2014/main" id="{76276A0E-1C45-4034-9A07-9FF0355085F7}"/>
                </a:ext>
              </a:extLst>
            </p:cNvPr>
            <p:cNvSpPr/>
            <p:nvPr/>
          </p:nvSpPr>
          <p:spPr>
            <a:xfrm>
              <a:off x="-3206267" y="214710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88" name="Rectangle: Rounded Corners 187">
              <a:extLst>
                <a:ext uri="{FF2B5EF4-FFF2-40B4-BE49-F238E27FC236}">
                  <a16:creationId xmlns:a16="http://schemas.microsoft.com/office/drawing/2014/main" id="{93E60279-1D7C-40BE-BC0B-BED1C389C3F2}"/>
                </a:ext>
              </a:extLst>
            </p:cNvPr>
            <p:cNvSpPr/>
            <p:nvPr/>
          </p:nvSpPr>
          <p:spPr>
            <a:xfrm>
              <a:off x="-1621266" y="214709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89" name="Rectangle: Rounded Corners 188">
              <a:extLst>
                <a:ext uri="{FF2B5EF4-FFF2-40B4-BE49-F238E27FC236}">
                  <a16:creationId xmlns:a16="http://schemas.microsoft.com/office/drawing/2014/main" id="{B2E99A41-FF84-4651-BEE0-8AEDC61A489A}"/>
                </a:ext>
              </a:extLst>
            </p:cNvPr>
            <p:cNvSpPr/>
            <p:nvPr/>
          </p:nvSpPr>
          <p:spPr>
            <a:xfrm>
              <a:off x="-6301976"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90" name="Rectangle: Rounded Corners 189">
              <a:extLst>
                <a:ext uri="{FF2B5EF4-FFF2-40B4-BE49-F238E27FC236}">
                  <a16:creationId xmlns:a16="http://schemas.microsoft.com/office/drawing/2014/main" id="{F4DCC25F-08E4-4A8A-9C61-8678742B425D}"/>
                </a:ext>
              </a:extLst>
            </p:cNvPr>
            <p:cNvSpPr/>
            <p:nvPr/>
          </p:nvSpPr>
          <p:spPr>
            <a:xfrm>
              <a:off x="-4751548"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pic>
          <p:nvPicPr>
            <p:cNvPr id="191" name="Picture 190">
              <a:extLst>
                <a:ext uri="{FF2B5EF4-FFF2-40B4-BE49-F238E27FC236}">
                  <a16:creationId xmlns:a16="http://schemas.microsoft.com/office/drawing/2014/main" id="{74BA23AB-2247-48EB-9517-413B8327D98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36453" y="-77382"/>
              <a:ext cx="7216483" cy="5056245"/>
            </a:xfrm>
            <a:prstGeom prst="rect">
              <a:avLst/>
            </a:prstGeom>
          </p:spPr>
        </p:pic>
        <p:sp>
          <p:nvSpPr>
            <p:cNvPr id="192" name="Rectangle: Rounded Corners 191">
              <a:extLst>
                <a:ext uri="{FF2B5EF4-FFF2-40B4-BE49-F238E27FC236}">
                  <a16:creationId xmlns:a16="http://schemas.microsoft.com/office/drawing/2014/main" id="{476AAA95-E59C-4195-B0BA-68974414366D}"/>
                </a:ext>
              </a:extLst>
            </p:cNvPr>
            <p:cNvSpPr/>
            <p:nvPr/>
          </p:nvSpPr>
          <p:spPr>
            <a:xfrm>
              <a:off x="-1768762" y="3839068"/>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193" name="TextBox 192">
              <a:extLst>
                <a:ext uri="{FF2B5EF4-FFF2-40B4-BE49-F238E27FC236}">
                  <a16:creationId xmlns:a16="http://schemas.microsoft.com/office/drawing/2014/main" id="{9E6C88C4-007C-419B-BC89-6D18CA9E8F90}"/>
                </a:ext>
              </a:extLst>
            </p:cNvPr>
            <p:cNvSpPr txBox="1"/>
            <p:nvPr/>
          </p:nvSpPr>
          <p:spPr>
            <a:xfrm>
              <a:off x="-3413811" y="1188124"/>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194" name="TextBox 193">
              <a:extLst>
                <a:ext uri="{FF2B5EF4-FFF2-40B4-BE49-F238E27FC236}">
                  <a16:creationId xmlns:a16="http://schemas.microsoft.com/office/drawing/2014/main" id="{795D1ECD-1164-4DCD-93B1-DC03FA55B77A}"/>
                </a:ext>
              </a:extLst>
            </p:cNvPr>
            <p:cNvSpPr txBox="1"/>
            <p:nvPr/>
          </p:nvSpPr>
          <p:spPr>
            <a:xfrm>
              <a:off x="-3338721" y="1946445"/>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195" name="Rectangle 194">
              <a:extLst>
                <a:ext uri="{FF2B5EF4-FFF2-40B4-BE49-F238E27FC236}">
                  <a16:creationId xmlns:a16="http://schemas.microsoft.com/office/drawing/2014/main" id="{51E83921-F3CB-4566-A41A-65B2E18053D9}"/>
                </a:ext>
              </a:extLst>
            </p:cNvPr>
            <p:cNvSpPr/>
            <p:nvPr/>
          </p:nvSpPr>
          <p:spPr>
            <a:xfrm>
              <a:off x="-3347530" y="3264632"/>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196" name="Isosceles Triangle 195">
              <a:extLst>
                <a:ext uri="{FF2B5EF4-FFF2-40B4-BE49-F238E27FC236}">
                  <a16:creationId xmlns:a16="http://schemas.microsoft.com/office/drawing/2014/main" id="{716C88E2-DAF8-4443-AF6B-FE5A15E63F05}"/>
                </a:ext>
              </a:extLst>
            </p:cNvPr>
            <p:cNvSpPr/>
            <p:nvPr/>
          </p:nvSpPr>
          <p:spPr>
            <a:xfrm flipV="1">
              <a:off x="-2415427" y="3422092"/>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197" name="Rectangle 196">
              <a:extLst>
                <a:ext uri="{FF2B5EF4-FFF2-40B4-BE49-F238E27FC236}">
                  <a16:creationId xmlns:a16="http://schemas.microsoft.com/office/drawing/2014/main" id="{00685858-FBD6-4A42-BC76-16961D5D79C4}"/>
                </a:ext>
              </a:extLst>
            </p:cNvPr>
            <p:cNvSpPr/>
            <p:nvPr/>
          </p:nvSpPr>
          <p:spPr>
            <a:xfrm>
              <a:off x="-3347530" y="3655352"/>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198" name="Rectangle 197">
              <a:extLst>
                <a:ext uri="{FF2B5EF4-FFF2-40B4-BE49-F238E27FC236}">
                  <a16:creationId xmlns:a16="http://schemas.microsoft.com/office/drawing/2014/main" id="{E7330456-04CC-462F-97C9-6BB484020607}"/>
                </a:ext>
              </a:extLst>
            </p:cNvPr>
            <p:cNvSpPr/>
            <p:nvPr/>
          </p:nvSpPr>
          <p:spPr>
            <a:xfrm>
              <a:off x="-3347530" y="3853733"/>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199" name="Rectangle 198">
              <a:extLst>
                <a:ext uri="{FF2B5EF4-FFF2-40B4-BE49-F238E27FC236}">
                  <a16:creationId xmlns:a16="http://schemas.microsoft.com/office/drawing/2014/main" id="{351BD52A-4642-40D0-9C8A-40F8276509B2}"/>
                </a:ext>
              </a:extLst>
            </p:cNvPr>
            <p:cNvSpPr/>
            <p:nvPr/>
          </p:nvSpPr>
          <p:spPr>
            <a:xfrm>
              <a:off x="-3347530" y="4048285"/>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200" name="Rectangle 199">
              <a:extLst>
                <a:ext uri="{FF2B5EF4-FFF2-40B4-BE49-F238E27FC236}">
                  <a16:creationId xmlns:a16="http://schemas.microsoft.com/office/drawing/2014/main" id="{1394F9C7-95DF-4B88-AA31-E87FDE705BD1}"/>
                </a:ext>
              </a:extLst>
            </p:cNvPr>
            <p:cNvSpPr/>
            <p:nvPr/>
          </p:nvSpPr>
          <p:spPr>
            <a:xfrm>
              <a:off x="-1809242" y="3264632"/>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201" name="Rectangle 200">
              <a:extLst>
                <a:ext uri="{FF2B5EF4-FFF2-40B4-BE49-F238E27FC236}">
                  <a16:creationId xmlns:a16="http://schemas.microsoft.com/office/drawing/2014/main" id="{BFA8572D-F67F-4690-B617-81DFF221CACF}"/>
                </a:ext>
              </a:extLst>
            </p:cNvPr>
            <p:cNvSpPr/>
            <p:nvPr/>
          </p:nvSpPr>
          <p:spPr>
            <a:xfrm>
              <a:off x="-1431417" y="3264631"/>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202" name="TextBox 201">
              <a:extLst>
                <a:ext uri="{FF2B5EF4-FFF2-40B4-BE49-F238E27FC236}">
                  <a16:creationId xmlns:a16="http://schemas.microsoft.com/office/drawing/2014/main" id="{1D351746-6CB7-4FE9-8C04-C47DAD80E2A8}"/>
                </a:ext>
              </a:extLst>
            </p:cNvPr>
            <p:cNvSpPr txBox="1"/>
            <p:nvPr/>
          </p:nvSpPr>
          <p:spPr>
            <a:xfrm>
              <a:off x="-1827545" y="3259410"/>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203" name="Group 202">
              <a:extLst>
                <a:ext uri="{FF2B5EF4-FFF2-40B4-BE49-F238E27FC236}">
                  <a16:creationId xmlns:a16="http://schemas.microsoft.com/office/drawing/2014/main" id="{A09AF201-3D88-4C30-9B1E-2DB9EC17350A}"/>
                </a:ext>
              </a:extLst>
            </p:cNvPr>
            <p:cNvGrpSpPr/>
            <p:nvPr/>
          </p:nvGrpSpPr>
          <p:grpSpPr>
            <a:xfrm>
              <a:off x="-7182874" y="3558131"/>
              <a:ext cx="3183551" cy="908930"/>
              <a:chOff x="2765876" y="4974556"/>
              <a:chExt cx="3183551" cy="908930"/>
            </a:xfrm>
          </p:grpSpPr>
          <p:sp>
            <p:nvSpPr>
              <p:cNvPr id="205" name="Rectangle 204">
                <a:extLst>
                  <a:ext uri="{FF2B5EF4-FFF2-40B4-BE49-F238E27FC236}">
                    <a16:creationId xmlns:a16="http://schemas.microsoft.com/office/drawing/2014/main" id="{B23D0B6C-4D1C-4330-8421-8A6A04E2B822}"/>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206" name="Group 205">
                <a:extLst>
                  <a:ext uri="{FF2B5EF4-FFF2-40B4-BE49-F238E27FC236}">
                    <a16:creationId xmlns:a16="http://schemas.microsoft.com/office/drawing/2014/main" id="{731C3E24-3C24-4ACB-88BB-1611A34BB034}"/>
                  </a:ext>
                </a:extLst>
              </p:cNvPr>
              <p:cNvGrpSpPr/>
              <p:nvPr/>
            </p:nvGrpSpPr>
            <p:grpSpPr>
              <a:xfrm>
                <a:off x="5725861" y="5071552"/>
                <a:ext cx="91533" cy="121710"/>
                <a:chOff x="6129623" y="4258079"/>
                <a:chExt cx="356944" cy="448061"/>
              </a:xfrm>
            </p:grpSpPr>
            <p:sp>
              <p:nvSpPr>
                <p:cNvPr id="210" name="L-Shape 209">
                  <a:extLst>
                    <a:ext uri="{FF2B5EF4-FFF2-40B4-BE49-F238E27FC236}">
                      <a16:creationId xmlns:a16="http://schemas.microsoft.com/office/drawing/2014/main" id="{43D672CA-A25A-4A4E-B0F9-FB642402B93F}"/>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1" name="Rectangle 210">
                  <a:extLst>
                    <a:ext uri="{FF2B5EF4-FFF2-40B4-BE49-F238E27FC236}">
                      <a16:creationId xmlns:a16="http://schemas.microsoft.com/office/drawing/2014/main" id="{B0FE36EE-AD3A-4D9A-9F3B-6F41F60D8544}"/>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207" name="Rectangle 206">
                <a:extLst>
                  <a:ext uri="{FF2B5EF4-FFF2-40B4-BE49-F238E27FC236}">
                    <a16:creationId xmlns:a16="http://schemas.microsoft.com/office/drawing/2014/main" id="{32A7E86D-3844-4D9B-8329-EA2511B4D468}"/>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208" name="Rectangle 207">
                <a:extLst>
                  <a:ext uri="{FF2B5EF4-FFF2-40B4-BE49-F238E27FC236}">
                    <a16:creationId xmlns:a16="http://schemas.microsoft.com/office/drawing/2014/main" id="{0BAE2EA2-B67F-43B1-9B81-965A72604EF4}"/>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209" name="Rectangle 208">
                <a:extLst>
                  <a:ext uri="{FF2B5EF4-FFF2-40B4-BE49-F238E27FC236}">
                    <a16:creationId xmlns:a16="http://schemas.microsoft.com/office/drawing/2014/main" id="{A64216C0-7F50-4B26-97B4-8F066ABDF984}"/>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pic>
          <p:nvPicPr>
            <p:cNvPr id="204" name="Picture 203">
              <a:extLst>
                <a:ext uri="{FF2B5EF4-FFF2-40B4-BE49-F238E27FC236}">
                  <a16:creationId xmlns:a16="http://schemas.microsoft.com/office/drawing/2014/main" id="{752159DB-B678-41F0-8C45-61053FB086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78009" y="194221"/>
              <a:ext cx="3163256" cy="3163256"/>
            </a:xfrm>
            <a:prstGeom prst="rect">
              <a:avLst/>
            </a:prstGeom>
            <a:ln>
              <a:solidFill>
                <a:schemeClr val="tx1">
                  <a:lumMod val="50000"/>
                  <a:lumOff val="50000"/>
                </a:schemeClr>
              </a:solidFill>
            </a:ln>
          </p:spPr>
        </p:pic>
      </p:grpSp>
      <p:grpSp>
        <p:nvGrpSpPr>
          <p:cNvPr id="243" name="Group 242">
            <a:extLst>
              <a:ext uri="{FF2B5EF4-FFF2-40B4-BE49-F238E27FC236}">
                <a16:creationId xmlns:a16="http://schemas.microsoft.com/office/drawing/2014/main" id="{D5A683F8-BF45-4E0A-9F41-17AFCD8574D6}"/>
              </a:ext>
            </a:extLst>
          </p:cNvPr>
          <p:cNvGrpSpPr/>
          <p:nvPr/>
        </p:nvGrpSpPr>
        <p:grpSpPr>
          <a:xfrm>
            <a:off x="3157862" y="2088577"/>
            <a:ext cx="6096001" cy="3598478"/>
            <a:chOff x="-6681665" y="-1468522"/>
            <a:chExt cx="6096001" cy="3598478"/>
          </a:xfrm>
        </p:grpSpPr>
        <p:sp>
          <p:nvSpPr>
            <p:cNvPr id="244" name="Rectangle: Rounded Corners 243">
              <a:extLst>
                <a:ext uri="{FF2B5EF4-FFF2-40B4-BE49-F238E27FC236}">
                  <a16:creationId xmlns:a16="http://schemas.microsoft.com/office/drawing/2014/main" id="{99C9AC5D-B471-453B-B20E-8D345E102EC0}"/>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5" name="Rectangle: Rounded Corners 244">
              <a:extLst>
                <a:ext uri="{FF2B5EF4-FFF2-40B4-BE49-F238E27FC236}">
                  <a16:creationId xmlns:a16="http://schemas.microsoft.com/office/drawing/2014/main" id="{9A10F364-B5AA-4E20-A2C1-3CAE5FAC2EB3}"/>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6" name="Rectangle: Rounded Corners 245">
              <a:extLst>
                <a:ext uri="{FF2B5EF4-FFF2-40B4-BE49-F238E27FC236}">
                  <a16:creationId xmlns:a16="http://schemas.microsoft.com/office/drawing/2014/main" id="{A2ACDF39-2EEE-4744-9DD2-D31B382ED019}"/>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7" name="Rectangle: Rounded Corners 246">
              <a:extLst>
                <a:ext uri="{FF2B5EF4-FFF2-40B4-BE49-F238E27FC236}">
                  <a16:creationId xmlns:a16="http://schemas.microsoft.com/office/drawing/2014/main" id="{492F212A-D1D6-4C95-A85E-5AD5FE457690}"/>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8" name="TextBox 247">
              <a:extLst>
                <a:ext uri="{FF2B5EF4-FFF2-40B4-BE49-F238E27FC236}">
                  <a16:creationId xmlns:a16="http://schemas.microsoft.com/office/drawing/2014/main" id="{10E29DD6-01E5-4EC4-A310-30243387C4B6}"/>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249" name="TextBox 248">
              <a:extLst>
                <a:ext uri="{FF2B5EF4-FFF2-40B4-BE49-F238E27FC236}">
                  <a16:creationId xmlns:a16="http://schemas.microsoft.com/office/drawing/2014/main" id="{F233AC53-C831-422D-A332-FBF20BFDB7BF}"/>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250" name="Rectangle 249">
              <a:extLst>
                <a:ext uri="{FF2B5EF4-FFF2-40B4-BE49-F238E27FC236}">
                  <a16:creationId xmlns:a16="http://schemas.microsoft.com/office/drawing/2014/main" id="{FEFA9FC7-7B0C-4A0B-B5F2-A0CDC72BAC4B}"/>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251" name="Isosceles Triangle 250">
              <a:extLst>
                <a:ext uri="{FF2B5EF4-FFF2-40B4-BE49-F238E27FC236}">
                  <a16:creationId xmlns:a16="http://schemas.microsoft.com/office/drawing/2014/main" id="{05AD73B6-5F3F-411E-85A1-B9953BE67B90}"/>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252" name="Rectangle 251">
              <a:extLst>
                <a:ext uri="{FF2B5EF4-FFF2-40B4-BE49-F238E27FC236}">
                  <a16:creationId xmlns:a16="http://schemas.microsoft.com/office/drawing/2014/main" id="{DE8753AD-3E15-45E5-A7B5-23E32315CD72}"/>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253" name="Rectangle 252">
              <a:extLst>
                <a:ext uri="{FF2B5EF4-FFF2-40B4-BE49-F238E27FC236}">
                  <a16:creationId xmlns:a16="http://schemas.microsoft.com/office/drawing/2014/main" id="{33BBC044-0BAA-4729-B333-B9E0A466F074}"/>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254" name="Rectangle 253">
              <a:extLst>
                <a:ext uri="{FF2B5EF4-FFF2-40B4-BE49-F238E27FC236}">
                  <a16:creationId xmlns:a16="http://schemas.microsoft.com/office/drawing/2014/main" id="{52A0AD98-0F59-42FD-8123-1CB3F4E4A42F}"/>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255" name="Rectangle 254">
              <a:extLst>
                <a:ext uri="{FF2B5EF4-FFF2-40B4-BE49-F238E27FC236}">
                  <a16:creationId xmlns:a16="http://schemas.microsoft.com/office/drawing/2014/main" id="{21844AC6-AF80-40C4-BC20-3DE2705AC9F0}"/>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256" name="Picture 255">
              <a:extLst>
                <a:ext uri="{FF2B5EF4-FFF2-40B4-BE49-F238E27FC236}">
                  <a16:creationId xmlns:a16="http://schemas.microsoft.com/office/drawing/2014/main" id="{0BA8506D-F567-4F3B-BB54-164D450048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257" name="Rectangle 256">
              <a:extLst>
                <a:ext uri="{FF2B5EF4-FFF2-40B4-BE49-F238E27FC236}">
                  <a16:creationId xmlns:a16="http://schemas.microsoft.com/office/drawing/2014/main" id="{16B8445F-0CDC-470E-8753-77D14A573201}"/>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258" name="Rectangle 257">
              <a:extLst>
                <a:ext uri="{FF2B5EF4-FFF2-40B4-BE49-F238E27FC236}">
                  <a16:creationId xmlns:a16="http://schemas.microsoft.com/office/drawing/2014/main" id="{0EFC952E-4888-4F82-8C8C-12F232285277}"/>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259" name="Rectangle 258">
              <a:extLst>
                <a:ext uri="{FF2B5EF4-FFF2-40B4-BE49-F238E27FC236}">
                  <a16:creationId xmlns:a16="http://schemas.microsoft.com/office/drawing/2014/main" id="{AD1A019F-1350-4A4F-BC9F-A248D3253E98}"/>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260" name="Rectangle 259">
              <a:extLst>
                <a:ext uri="{FF2B5EF4-FFF2-40B4-BE49-F238E27FC236}">
                  <a16:creationId xmlns:a16="http://schemas.microsoft.com/office/drawing/2014/main" id="{E00314E7-603A-40AC-BD9A-2315FD02E885}"/>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261" name="Rectangle 260">
              <a:extLst>
                <a:ext uri="{FF2B5EF4-FFF2-40B4-BE49-F238E27FC236}">
                  <a16:creationId xmlns:a16="http://schemas.microsoft.com/office/drawing/2014/main" id="{BBDA8B8F-790A-4D02-9023-238D9990B396}"/>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262" name="Rectangle 261">
              <a:extLst>
                <a:ext uri="{FF2B5EF4-FFF2-40B4-BE49-F238E27FC236}">
                  <a16:creationId xmlns:a16="http://schemas.microsoft.com/office/drawing/2014/main" id="{4AEB45B0-979B-4EC1-A428-E5C0599EA12A}"/>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263" name="Rectangle 262">
              <a:extLst>
                <a:ext uri="{FF2B5EF4-FFF2-40B4-BE49-F238E27FC236}">
                  <a16:creationId xmlns:a16="http://schemas.microsoft.com/office/drawing/2014/main" id="{3E818FAA-4BD4-4465-A538-65CCCDE25E4A}"/>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264" name="Rectangle 263">
              <a:extLst>
                <a:ext uri="{FF2B5EF4-FFF2-40B4-BE49-F238E27FC236}">
                  <a16:creationId xmlns:a16="http://schemas.microsoft.com/office/drawing/2014/main" id="{B8419A8B-1E20-4D5C-81BB-07F193A45D50}"/>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265" name="Rectangle 264">
              <a:extLst>
                <a:ext uri="{FF2B5EF4-FFF2-40B4-BE49-F238E27FC236}">
                  <a16:creationId xmlns:a16="http://schemas.microsoft.com/office/drawing/2014/main" id="{57813C48-1DAC-4EF4-9F34-3DFDDA8B4966}"/>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66" name="Rectangle 265">
              <a:extLst>
                <a:ext uri="{FF2B5EF4-FFF2-40B4-BE49-F238E27FC236}">
                  <a16:creationId xmlns:a16="http://schemas.microsoft.com/office/drawing/2014/main" id="{A5CC446F-88D8-4FA7-AD54-64972F250881}"/>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267" name="Rectangle 266">
              <a:extLst>
                <a:ext uri="{FF2B5EF4-FFF2-40B4-BE49-F238E27FC236}">
                  <a16:creationId xmlns:a16="http://schemas.microsoft.com/office/drawing/2014/main" id="{08F236EA-85D3-42C1-8046-609962CEF148}"/>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268" name="Oval 267">
              <a:extLst>
                <a:ext uri="{FF2B5EF4-FFF2-40B4-BE49-F238E27FC236}">
                  <a16:creationId xmlns:a16="http://schemas.microsoft.com/office/drawing/2014/main" id="{134F9A12-B2ED-4AA7-98F4-5E78EA82176A}"/>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69" name="Oval 268">
              <a:extLst>
                <a:ext uri="{FF2B5EF4-FFF2-40B4-BE49-F238E27FC236}">
                  <a16:creationId xmlns:a16="http://schemas.microsoft.com/office/drawing/2014/main" id="{2AD72189-3222-4CFE-AE18-29C83767C81F}"/>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70" name="Rectangle 269">
              <a:extLst>
                <a:ext uri="{FF2B5EF4-FFF2-40B4-BE49-F238E27FC236}">
                  <a16:creationId xmlns:a16="http://schemas.microsoft.com/office/drawing/2014/main" id="{C9FFD51E-8FEE-4E23-AAAA-28BB6242A8FF}"/>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271" name="Rectangle 270">
              <a:extLst>
                <a:ext uri="{FF2B5EF4-FFF2-40B4-BE49-F238E27FC236}">
                  <a16:creationId xmlns:a16="http://schemas.microsoft.com/office/drawing/2014/main" id="{68B0C19F-9002-41FA-BA32-857CA18AFF0A}"/>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72" name="Rectangle 271">
              <a:extLst>
                <a:ext uri="{FF2B5EF4-FFF2-40B4-BE49-F238E27FC236}">
                  <a16:creationId xmlns:a16="http://schemas.microsoft.com/office/drawing/2014/main" id="{095F79A1-58EF-4812-B6CD-0CDE29A8E5F5}"/>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273" name="Rectangle: Rounded Corners 272">
              <a:extLst>
                <a:ext uri="{FF2B5EF4-FFF2-40B4-BE49-F238E27FC236}">
                  <a16:creationId xmlns:a16="http://schemas.microsoft.com/office/drawing/2014/main" id="{A2A65FC7-6775-4B76-A942-0381ED2B591F}"/>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sp>
        <p:nvSpPr>
          <p:cNvPr id="99" name="TextBox 98">
            <a:extLst>
              <a:ext uri="{FF2B5EF4-FFF2-40B4-BE49-F238E27FC236}">
                <a16:creationId xmlns:a16="http://schemas.microsoft.com/office/drawing/2014/main" id="{E69312A5-6A7C-441D-8F85-B2B2A9DC4348}"/>
              </a:ext>
            </a:extLst>
          </p:cNvPr>
          <p:cNvSpPr txBox="1"/>
          <p:nvPr/>
        </p:nvSpPr>
        <p:spPr>
          <a:xfrm>
            <a:off x="-5530948" y="1457484"/>
            <a:ext cx="2711214" cy="1138773"/>
          </a:xfrm>
          <a:prstGeom prst="rect">
            <a:avLst/>
          </a:prstGeom>
          <a:solidFill>
            <a:schemeClr val="bg1"/>
          </a:solidFill>
        </p:spPr>
        <p:txBody>
          <a:bodyPr wrap="square">
            <a:spAutoFit/>
          </a:bodyPr>
          <a:lstStyle/>
          <a:p>
            <a:r>
              <a:rPr lang="en-US" sz="3400" dirty="0"/>
              <a:t>Deep Tissue</a:t>
            </a:r>
            <a:br>
              <a:rPr lang="en-US" sz="3400" dirty="0"/>
            </a:br>
            <a:r>
              <a:rPr lang="en-US" sz="3400" dirty="0"/>
              <a:t>Massage</a:t>
            </a:r>
            <a:endParaRPr lang="en-DE" sz="3400" dirty="0"/>
          </a:p>
        </p:txBody>
      </p:sp>
    </p:spTree>
    <p:extLst>
      <p:ext uri="{BB962C8B-B14F-4D97-AF65-F5344CB8AC3E}">
        <p14:creationId xmlns:p14="http://schemas.microsoft.com/office/powerpoint/2010/main" val="15868061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2000">
        <p159:morph option="byObject"/>
      </p:transition>
    </mc:Choice>
    <mc:Fallback xmlns="">
      <p:transition spd="slow" advTm="200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sp>
        <p:nvSpPr>
          <p:cNvPr id="48" name="Rectangle 47">
            <a:extLst>
              <a:ext uri="{FF2B5EF4-FFF2-40B4-BE49-F238E27FC236}">
                <a16:creationId xmlns:a16="http://schemas.microsoft.com/office/drawing/2014/main" id="{DB3097D0-727C-44EA-871D-6B86E0F4DD20}"/>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49" name="Group 48">
            <a:extLst>
              <a:ext uri="{FF2B5EF4-FFF2-40B4-BE49-F238E27FC236}">
                <a16:creationId xmlns:a16="http://schemas.microsoft.com/office/drawing/2014/main" id="{4F754CE7-327E-493C-8BEA-06F8F8DCC851}"/>
              </a:ext>
            </a:extLst>
          </p:cNvPr>
          <p:cNvGrpSpPr/>
          <p:nvPr/>
        </p:nvGrpSpPr>
        <p:grpSpPr>
          <a:xfrm>
            <a:off x="3157862" y="2088577"/>
            <a:ext cx="6096001" cy="3598478"/>
            <a:chOff x="-6681665" y="-1468522"/>
            <a:chExt cx="6096001" cy="3598478"/>
          </a:xfrm>
        </p:grpSpPr>
        <p:sp>
          <p:nvSpPr>
            <p:cNvPr id="51" name="Rectangle: Rounded Corners 50">
              <a:extLst>
                <a:ext uri="{FF2B5EF4-FFF2-40B4-BE49-F238E27FC236}">
                  <a16:creationId xmlns:a16="http://schemas.microsoft.com/office/drawing/2014/main" id="{BC707603-C781-4DF9-B013-A38A2046BF07}"/>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2" name="Rectangle: Rounded Corners 51">
              <a:extLst>
                <a:ext uri="{FF2B5EF4-FFF2-40B4-BE49-F238E27FC236}">
                  <a16:creationId xmlns:a16="http://schemas.microsoft.com/office/drawing/2014/main" id="{6CE619A5-B903-4DC6-804F-65F266763420}"/>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3" name="Rectangle: Rounded Corners 52">
              <a:extLst>
                <a:ext uri="{FF2B5EF4-FFF2-40B4-BE49-F238E27FC236}">
                  <a16:creationId xmlns:a16="http://schemas.microsoft.com/office/drawing/2014/main" id="{7611CC15-717F-49F7-A2DA-14F290927096}"/>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4" name="Rectangle: Rounded Corners 53">
              <a:extLst>
                <a:ext uri="{FF2B5EF4-FFF2-40B4-BE49-F238E27FC236}">
                  <a16:creationId xmlns:a16="http://schemas.microsoft.com/office/drawing/2014/main" id="{59236AFD-35F9-4A9B-930A-1BBB9D77F2CA}"/>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5" name="TextBox 54">
              <a:extLst>
                <a:ext uri="{FF2B5EF4-FFF2-40B4-BE49-F238E27FC236}">
                  <a16:creationId xmlns:a16="http://schemas.microsoft.com/office/drawing/2014/main" id="{D6E19D01-C09A-4E55-BCB5-F59DD69F2BA1}"/>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6" name="TextBox 55">
              <a:extLst>
                <a:ext uri="{FF2B5EF4-FFF2-40B4-BE49-F238E27FC236}">
                  <a16:creationId xmlns:a16="http://schemas.microsoft.com/office/drawing/2014/main" id="{897DA51C-FBEA-46E8-A474-A9ECDB971423}"/>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57" name="Rectangle 56">
              <a:extLst>
                <a:ext uri="{FF2B5EF4-FFF2-40B4-BE49-F238E27FC236}">
                  <a16:creationId xmlns:a16="http://schemas.microsoft.com/office/drawing/2014/main" id="{6CF44766-3B2E-4598-8284-02010E96471C}"/>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59" name="Isosceles Triangle 58">
              <a:extLst>
                <a:ext uri="{FF2B5EF4-FFF2-40B4-BE49-F238E27FC236}">
                  <a16:creationId xmlns:a16="http://schemas.microsoft.com/office/drawing/2014/main" id="{B0D1DCE2-3AFB-4782-B803-994031E4675F}"/>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0" name="Rectangle 59">
              <a:extLst>
                <a:ext uri="{FF2B5EF4-FFF2-40B4-BE49-F238E27FC236}">
                  <a16:creationId xmlns:a16="http://schemas.microsoft.com/office/drawing/2014/main" id="{A89AAF88-C6D2-4090-9504-4FD771DF8ADD}"/>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1" name="Rectangle 60">
              <a:extLst>
                <a:ext uri="{FF2B5EF4-FFF2-40B4-BE49-F238E27FC236}">
                  <a16:creationId xmlns:a16="http://schemas.microsoft.com/office/drawing/2014/main" id="{A063E626-06B7-4550-A02D-48EED500C265}"/>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62" name="Rectangle 61">
              <a:extLst>
                <a:ext uri="{FF2B5EF4-FFF2-40B4-BE49-F238E27FC236}">
                  <a16:creationId xmlns:a16="http://schemas.microsoft.com/office/drawing/2014/main" id="{516B86CB-CB8B-46C7-8034-D730D5840D74}"/>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63" name="Rectangle 62">
              <a:extLst>
                <a:ext uri="{FF2B5EF4-FFF2-40B4-BE49-F238E27FC236}">
                  <a16:creationId xmlns:a16="http://schemas.microsoft.com/office/drawing/2014/main" id="{5EF1AF8B-E73B-4B52-9D1E-4A2E5C114471}"/>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64" name="Picture 63">
              <a:extLst>
                <a:ext uri="{FF2B5EF4-FFF2-40B4-BE49-F238E27FC236}">
                  <a16:creationId xmlns:a16="http://schemas.microsoft.com/office/drawing/2014/main" id="{F836B94B-7D48-470C-AE54-149047F777D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65" name="Rectangle 64">
              <a:extLst>
                <a:ext uri="{FF2B5EF4-FFF2-40B4-BE49-F238E27FC236}">
                  <a16:creationId xmlns:a16="http://schemas.microsoft.com/office/drawing/2014/main" id="{89662D11-700A-404A-B5C3-A07A23CBFA6A}"/>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66" name="Rectangle 65">
              <a:extLst>
                <a:ext uri="{FF2B5EF4-FFF2-40B4-BE49-F238E27FC236}">
                  <a16:creationId xmlns:a16="http://schemas.microsoft.com/office/drawing/2014/main" id="{FF935B5C-DB74-4BA1-BD28-D8902A64E6FF}"/>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67" name="Rectangle 66">
              <a:extLst>
                <a:ext uri="{FF2B5EF4-FFF2-40B4-BE49-F238E27FC236}">
                  <a16:creationId xmlns:a16="http://schemas.microsoft.com/office/drawing/2014/main" id="{57AD4830-EEB7-4957-9826-622EA00F944D}"/>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69" name="Rectangle 68">
              <a:extLst>
                <a:ext uri="{FF2B5EF4-FFF2-40B4-BE49-F238E27FC236}">
                  <a16:creationId xmlns:a16="http://schemas.microsoft.com/office/drawing/2014/main" id="{313CBB41-D7EB-4F0B-8DD9-A9351E1F32D3}"/>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70" name="Rectangle 69">
              <a:extLst>
                <a:ext uri="{FF2B5EF4-FFF2-40B4-BE49-F238E27FC236}">
                  <a16:creationId xmlns:a16="http://schemas.microsoft.com/office/drawing/2014/main" id="{94170CBC-BE03-468F-BEB0-E3FE8E19770E}"/>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71" name="Rectangle 70">
              <a:extLst>
                <a:ext uri="{FF2B5EF4-FFF2-40B4-BE49-F238E27FC236}">
                  <a16:creationId xmlns:a16="http://schemas.microsoft.com/office/drawing/2014/main" id="{8C063F3D-CA8C-4B88-9975-F5E02DC11A3E}"/>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72" name="Rectangle 71">
              <a:extLst>
                <a:ext uri="{FF2B5EF4-FFF2-40B4-BE49-F238E27FC236}">
                  <a16:creationId xmlns:a16="http://schemas.microsoft.com/office/drawing/2014/main" id="{AA031D33-35DF-4D4F-8C95-6CBD95E1CE02}"/>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73" name="Rectangle 72">
              <a:extLst>
                <a:ext uri="{FF2B5EF4-FFF2-40B4-BE49-F238E27FC236}">
                  <a16:creationId xmlns:a16="http://schemas.microsoft.com/office/drawing/2014/main" id="{20287004-0B7E-4623-A005-91142AA49198}"/>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74" name="Rectangle 73">
              <a:extLst>
                <a:ext uri="{FF2B5EF4-FFF2-40B4-BE49-F238E27FC236}">
                  <a16:creationId xmlns:a16="http://schemas.microsoft.com/office/drawing/2014/main" id="{CFABE9C8-DA33-43C7-89BD-49EA9C96BEEB}"/>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5" name="Rectangle 74">
              <a:extLst>
                <a:ext uri="{FF2B5EF4-FFF2-40B4-BE49-F238E27FC236}">
                  <a16:creationId xmlns:a16="http://schemas.microsoft.com/office/drawing/2014/main" id="{7D587CEB-427E-4F42-8785-5ED693BB2EC0}"/>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76" name="Rectangle 75">
              <a:extLst>
                <a:ext uri="{FF2B5EF4-FFF2-40B4-BE49-F238E27FC236}">
                  <a16:creationId xmlns:a16="http://schemas.microsoft.com/office/drawing/2014/main" id="{DDE64473-DAA0-4D87-BDB1-4A2EF3F1E165}"/>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77" name="Oval 76">
              <a:extLst>
                <a:ext uri="{FF2B5EF4-FFF2-40B4-BE49-F238E27FC236}">
                  <a16:creationId xmlns:a16="http://schemas.microsoft.com/office/drawing/2014/main" id="{CE546E2A-D145-4F99-A44B-452BE2C4B77B}"/>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8" name="Oval 77">
              <a:extLst>
                <a:ext uri="{FF2B5EF4-FFF2-40B4-BE49-F238E27FC236}">
                  <a16:creationId xmlns:a16="http://schemas.microsoft.com/office/drawing/2014/main" id="{7C251645-99C6-4443-B339-19FB37E80859}"/>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9" name="Rectangle 78">
              <a:extLst>
                <a:ext uri="{FF2B5EF4-FFF2-40B4-BE49-F238E27FC236}">
                  <a16:creationId xmlns:a16="http://schemas.microsoft.com/office/drawing/2014/main" id="{8F41580C-9C8A-434D-AA47-CF8193458428}"/>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80" name="Rectangle 79">
              <a:extLst>
                <a:ext uri="{FF2B5EF4-FFF2-40B4-BE49-F238E27FC236}">
                  <a16:creationId xmlns:a16="http://schemas.microsoft.com/office/drawing/2014/main" id="{78C20AD2-163E-49D2-9BCE-B6F1F1BBE1AC}"/>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1" name="Rectangle 80">
              <a:extLst>
                <a:ext uri="{FF2B5EF4-FFF2-40B4-BE49-F238E27FC236}">
                  <a16:creationId xmlns:a16="http://schemas.microsoft.com/office/drawing/2014/main" id="{DEB2D298-A4CB-429E-8F39-131F3D59D8C9}"/>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82" name="Rectangle: Rounded Corners 81">
              <a:extLst>
                <a:ext uri="{FF2B5EF4-FFF2-40B4-BE49-F238E27FC236}">
                  <a16:creationId xmlns:a16="http://schemas.microsoft.com/office/drawing/2014/main" id="{CDD9DB45-E757-4DD7-BC65-141C6B22E51F}"/>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spTree>
    <p:extLst>
      <p:ext uri="{BB962C8B-B14F-4D97-AF65-F5344CB8AC3E}">
        <p14:creationId xmlns:p14="http://schemas.microsoft.com/office/powerpoint/2010/main" val="3218743686"/>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sp>
        <p:nvSpPr>
          <p:cNvPr id="48" name="Rectangle 47">
            <a:extLst>
              <a:ext uri="{FF2B5EF4-FFF2-40B4-BE49-F238E27FC236}">
                <a16:creationId xmlns:a16="http://schemas.microsoft.com/office/drawing/2014/main" id="{8F1C458D-7BDA-46FD-B2F1-B303B64C3A0D}"/>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49" name="Group 48">
            <a:extLst>
              <a:ext uri="{FF2B5EF4-FFF2-40B4-BE49-F238E27FC236}">
                <a16:creationId xmlns:a16="http://schemas.microsoft.com/office/drawing/2014/main" id="{25E3A68B-1C33-458E-BF29-436C1A298232}"/>
              </a:ext>
            </a:extLst>
          </p:cNvPr>
          <p:cNvGrpSpPr/>
          <p:nvPr/>
        </p:nvGrpSpPr>
        <p:grpSpPr>
          <a:xfrm>
            <a:off x="3157862" y="2088577"/>
            <a:ext cx="6096001" cy="3598478"/>
            <a:chOff x="-6681665" y="-1468522"/>
            <a:chExt cx="6096001" cy="3598478"/>
          </a:xfrm>
        </p:grpSpPr>
        <p:sp>
          <p:nvSpPr>
            <p:cNvPr id="51" name="Rectangle: Rounded Corners 50">
              <a:extLst>
                <a:ext uri="{FF2B5EF4-FFF2-40B4-BE49-F238E27FC236}">
                  <a16:creationId xmlns:a16="http://schemas.microsoft.com/office/drawing/2014/main" id="{F7069C3B-7D0F-4BDA-86FB-D814A020F82B}"/>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2" name="Rectangle: Rounded Corners 51">
              <a:extLst>
                <a:ext uri="{FF2B5EF4-FFF2-40B4-BE49-F238E27FC236}">
                  <a16:creationId xmlns:a16="http://schemas.microsoft.com/office/drawing/2014/main" id="{BFB6F23D-7ACB-4FB8-99BB-0C9958EC5CA6}"/>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3" name="Rectangle: Rounded Corners 52">
              <a:extLst>
                <a:ext uri="{FF2B5EF4-FFF2-40B4-BE49-F238E27FC236}">
                  <a16:creationId xmlns:a16="http://schemas.microsoft.com/office/drawing/2014/main" id="{3832F347-BAC7-45FC-8FD9-EAF5C9DD7CA3}"/>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4" name="Rectangle: Rounded Corners 53">
              <a:extLst>
                <a:ext uri="{FF2B5EF4-FFF2-40B4-BE49-F238E27FC236}">
                  <a16:creationId xmlns:a16="http://schemas.microsoft.com/office/drawing/2014/main" id="{7189B861-66AC-4128-8860-CFB842E8CA8C}"/>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5" name="TextBox 54">
              <a:extLst>
                <a:ext uri="{FF2B5EF4-FFF2-40B4-BE49-F238E27FC236}">
                  <a16:creationId xmlns:a16="http://schemas.microsoft.com/office/drawing/2014/main" id="{CBCFDC08-F8E6-4CB1-A683-90C1C49ACF74}"/>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6" name="TextBox 55">
              <a:extLst>
                <a:ext uri="{FF2B5EF4-FFF2-40B4-BE49-F238E27FC236}">
                  <a16:creationId xmlns:a16="http://schemas.microsoft.com/office/drawing/2014/main" id="{6C4EA5CC-F77E-469E-9ACB-0F6D60B0B4B0}"/>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57" name="Rectangle 56">
              <a:extLst>
                <a:ext uri="{FF2B5EF4-FFF2-40B4-BE49-F238E27FC236}">
                  <a16:creationId xmlns:a16="http://schemas.microsoft.com/office/drawing/2014/main" id="{3C52831B-8C14-40A1-8C02-DFBD95B7DF85}"/>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59" name="Isosceles Triangle 58">
              <a:extLst>
                <a:ext uri="{FF2B5EF4-FFF2-40B4-BE49-F238E27FC236}">
                  <a16:creationId xmlns:a16="http://schemas.microsoft.com/office/drawing/2014/main" id="{44566FC5-587E-432C-8982-BE9F1E240F1B}"/>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0" name="Rectangle 59">
              <a:extLst>
                <a:ext uri="{FF2B5EF4-FFF2-40B4-BE49-F238E27FC236}">
                  <a16:creationId xmlns:a16="http://schemas.microsoft.com/office/drawing/2014/main" id="{F0F4C119-F3BF-4F7D-AC0A-CF370D73A0E1}"/>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1" name="Rectangle 60">
              <a:extLst>
                <a:ext uri="{FF2B5EF4-FFF2-40B4-BE49-F238E27FC236}">
                  <a16:creationId xmlns:a16="http://schemas.microsoft.com/office/drawing/2014/main" id="{7E565AF4-97E3-4324-9519-C934040EA7DD}"/>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62" name="Rectangle 61">
              <a:extLst>
                <a:ext uri="{FF2B5EF4-FFF2-40B4-BE49-F238E27FC236}">
                  <a16:creationId xmlns:a16="http://schemas.microsoft.com/office/drawing/2014/main" id="{B69783B8-391B-4CEA-8AD1-CC3A27BE1151}"/>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63" name="Rectangle 62">
              <a:extLst>
                <a:ext uri="{FF2B5EF4-FFF2-40B4-BE49-F238E27FC236}">
                  <a16:creationId xmlns:a16="http://schemas.microsoft.com/office/drawing/2014/main" id="{DB465D17-C6E9-48C0-A12E-CEC4657A1F7D}"/>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64" name="Picture 63">
              <a:extLst>
                <a:ext uri="{FF2B5EF4-FFF2-40B4-BE49-F238E27FC236}">
                  <a16:creationId xmlns:a16="http://schemas.microsoft.com/office/drawing/2014/main" id="{96BEE440-092E-496A-9038-1164BED169F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65" name="Rectangle 64">
              <a:extLst>
                <a:ext uri="{FF2B5EF4-FFF2-40B4-BE49-F238E27FC236}">
                  <a16:creationId xmlns:a16="http://schemas.microsoft.com/office/drawing/2014/main" id="{B99DBF20-C0F6-4A9D-800D-5CA62066CFB3}"/>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66" name="Rectangle 65">
              <a:extLst>
                <a:ext uri="{FF2B5EF4-FFF2-40B4-BE49-F238E27FC236}">
                  <a16:creationId xmlns:a16="http://schemas.microsoft.com/office/drawing/2014/main" id="{E3A4ECED-10D8-4B84-85E8-685E3F059369}"/>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67" name="Rectangle 66">
              <a:extLst>
                <a:ext uri="{FF2B5EF4-FFF2-40B4-BE49-F238E27FC236}">
                  <a16:creationId xmlns:a16="http://schemas.microsoft.com/office/drawing/2014/main" id="{3AC6B78B-BAE0-4037-9256-AD73BDFE98C4}"/>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69" name="Rectangle 68">
              <a:extLst>
                <a:ext uri="{FF2B5EF4-FFF2-40B4-BE49-F238E27FC236}">
                  <a16:creationId xmlns:a16="http://schemas.microsoft.com/office/drawing/2014/main" id="{D8DE7852-B973-4560-BBCD-8BD6116CF48E}"/>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70" name="Rectangle 69">
              <a:extLst>
                <a:ext uri="{FF2B5EF4-FFF2-40B4-BE49-F238E27FC236}">
                  <a16:creationId xmlns:a16="http://schemas.microsoft.com/office/drawing/2014/main" id="{CA32D63B-A5DB-4BA1-9E71-70179B8085F5}"/>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71" name="Rectangle 70">
              <a:extLst>
                <a:ext uri="{FF2B5EF4-FFF2-40B4-BE49-F238E27FC236}">
                  <a16:creationId xmlns:a16="http://schemas.microsoft.com/office/drawing/2014/main" id="{7EBBF738-963F-4687-A4CF-964F2B1956B9}"/>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72" name="Rectangle 71">
              <a:extLst>
                <a:ext uri="{FF2B5EF4-FFF2-40B4-BE49-F238E27FC236}">
                  <a16:creationId xmlns:a16="http://schemas.microsoft.com/office/drawing/2014/main" id="{6478E39F-2B8F-49FC-8F54-4DE741300B2E}"/>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73" name="Rectangle 72">
              <a:extLst>
                <a:ext uri="{FF2B5EF4-FFF2-40B4-BE49-F238E27FC236}">
                  <a16:creationId xmlns:a16="http://schemas.microsoft.com/office/drawing/2014/main" id="{D3445046-6366-4AE7-887C-F91106117CF7}"/>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74" name="Rectangle 73">
              <a:extLst>
                <a:ext uri="{FF2B5EF4-FFF2-40B4-BE49-F238E27FC236}">
                  <a16:creationId xmlns:a16="http://schemas.microsoft.com/office/drawing/2014/main" id="{4E7DD9DE-D68A-46AC-B3D5-B5973C67C2EB}"/>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5" name="Rectangle 74">
              <a:extLst>
                <a:ext uri="{FF2B5EF4-FFF2-40B4-BE49-F238E27FC236}">
                  <a16:creationId xmlns:a16="http://schemas.microsoft.com/office/drawing/2014/main" id="{54019DC5-794D-4D56-95A3-85513F149433}"/>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76" name="Rectangle 75">
              <a:extLst>
                <a:ext uri="{FF2B5EF4-FFF2-40B4-BE49-F238E27FC236}">
                  <a16:creationId xmlns:a16="http://schemas.microsoft.com/office/drawing/2014/main" id="{6EDF907F-206C-47C5-8C1B-B8BF9C2CF1F7}"/>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77" name="Oval 76">
              <a:extLst>
                <a:ext uri="{FF2B5EF4-FFF2-40B4-BE49-F238E27FC236}">
                  <a16:creationId xmlns:a16="http://schemas.microsoft.com/office/drawing/2014/main" id="{56170B02-2872-471E-8395-228B31EBDB74}"/>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8" name="Oval 77">
              <a:extLst>
                <a:ext uri="{FF2B5EF4-FFF2-40B4-BE49-F238E27FC236}">
                  <a16:creationId xmlns:a16="http://schemas.microsoft.com/office/drawing/2014/main" id="{AB943F9A-65E7-40A2-9911-A7DA235DDB80}"/>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9" name="Rectangle 78">
              <a:extLst>
                <a:ext uri="{FF2B5EF4-FFF2-40B4-BE49-F238E27FC236}">
                  <a16:creationId xmlns:a16="http://schemas.microsoft.com/office/drawing/2014/main" id="{F4052272-861A-4D63-A71B-C6BA7E7993C3}"/>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80" name="Rectangle 79">
              <a:extLst>
                <a:ext uri="{FF2B5EF4-FFF2-40B4-BE49-F238E27FC236}">
                  <a16:creationId xmlns:a16="http://schemas.microsoft.com/office/drawing/2014/main" id="{991A1E1F-784F-4885-868C-15AA05D6CA24}"/>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1" name="Rectangle 80">
              <a:extLst>
                <a:ext uri="{FF2B5EF4-FFF2-40B4-BE49-F238E27FC236}">
                  <a16:creationId xmlns:a16="http://schemas.microsoft.com/office/drawing/2014/main" id="{CFE15EB2-AAEB-4816-81F8-2B2B6DA80567}"/>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82" name="Rectangle: Rounded Corners 81">
              <a:extLst>
                <a:ext uri="{FF2B5EF4-FFF2-40B4-BE49-F238E27FC236}">
                  <a16:creationId xmlns:a16="http://schemas.microsoft.com/office/drawing/2014/main" id="{4AB2F07C-6F74-4B57-81BA-B9BD64F03E9D}"/>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pic>
        <p:nvPicPr>
          <p:cNvPr id="83" name="Picture 82">
            <a:extLst>
              <a:ext uri="{FF2B5EF4-FFF2-40B4-BE49-F238E27FC236}">
                <a16:creationId xmlns:a16="http://schemas.microsoft.com/office/drawing/2014/main" id="{2475C94B-D116-447D-8797-F784F2D2454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259701" y="2058229"/>
            <a:ext cx="6096000" cy="3637280"/>
          </a:xfrm>
          <a:prstGeom prst="rect">
            <a:avLst/>
          </a:prstGeom>
        </p:spPr>
      </p:pic>
    </p:spTree>
    <p:extLst>
      <p:ext uri="{BB962C8B-B14F-4D97-AF65-F5344CB8AC3E}">
        <p14:creationId xmlns:p14="http://schemas.microsoft.com/office/powerpoint/2010/main" val="425709013"/>
      </p:ext>
    </p:extLst>
  </p:cSld>
  <p:clrMapOvr>
    <a:masterClrMapping/>
  </p:clrMapOvr>
  <mc:AlternateContent xmlns:mc="http://schemas.openxmlformats.org/markup-compatibility/2006">
    <mc:Choice xmlns:p14="http://schemas.microsoft.com/office/powerpoint/2010/main" Requires="p14">
      <p:transition spd="med" p14:dur="700" advTm="2000">
        <p:fade/>
      </p:transition>
    </mc:Choice>
    <mc:Fallback>
      <p:transition spd="med" advTm="200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261D7742-3A41-488C-8C5E-9F90A37D713D}"/>
              </a:ext>
            </a:extLst>
          </p:cNvPr>
          <p:cNvGrpSpPr/>
          <p:nvPr/>
        </p:nvGrpSpPr>
        <p:grpSpPr>
          <a:xfrm>
            <a:off x="-1043" y="-411"/>
            <a:ext cx="12192000" cy="902541"/>
            <a:chOff x="-13366392" y="-1481511"/>
            <a:chExt cx="12192000" cy="902541"/>
          </a:xfrm>
        </p:grpSpPr>
        <p:sp>
          <p:nvSpPr>
            <p:cNvPr id="4" name="Rectangle 3">
              <a:extLst>
                <a:ext uri="{FF2B5EF4-FFF2-40B4-BE49-F238E27FC236}">
                  <a16:creationId xmlns:a16="http://schemas.microsoft.com/office/drawing/2014/main" id="{649BC03F-C5F7-4894-AE30-4A04C957ED66}"/>
                </a:ext>
              </a:extLst>
            </p:cNvPr>
            <p:cNvSpPr/>
            <p:nvPr/>
          </p:nvSpPr>
          <p:spPr>
            <a:xfrm>
              <a:off x="-13366392" y="-148151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13366392" y="-1481511"/>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438987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5489201" y="-1481511"/>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3392923"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7858484" y="-1481511"/>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77655" y="-1481511"/>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8765067" y="-1481511"/>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0" name="Rectangle 49">
              <a:extLst>
                <a:ext uri="{FF2B5EF4-FFF2-40B4-BE49-F238E27FC236}">
                  <a16:creationId xmlns:a16="http://schemas.microsoft.com/office/drawing/2014/main" id="{BAD67DDB-829E-48C5-B086-CD56CC38399F}"/>
                </a:ext>
              </a:extLst>
            </p:cNvPr>
            <p:cNvSpPr/>
            <p:nvPr/>
          </p:nvSpPr>
          <p:spPr>
            <a:xfrm>
              <a:off x="-12917968" y="-121962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2418448" y="-1474709"/>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7726" y="13335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nvGrpSpPr>
          <p:cNvPr id="10" name="Group 9">
            <a:extLst>
              <a:ext uri="{FF2B5EF4-FFF2-40B4-BE49-F238E27FC236}">
                <a16:creationId xmlns:a16="http://schemas.microsoft.com/office/drawing/2014/main" id="{BEDD61E8-D68C-45ED-A2FD-5F8F87D40BAE}"/>
              </a:ext>
            </a:extLst>
          </p:cNvPr>
          <p:cNvGrpSpPr/>
          <p:nvPr/>
        </p:nvGrpSpPr>
        <p:grpSpPr>
          <a:xfrm>
            <a:off x="-7704" y="1089225"/>
            <a:ext cx="12021730" cy="11014593"/>
            <a:chOff x="-7704" y="1089225"/>
            <a:chExt cx="12021730" cy="11014593"/>
          </a:xfrm>
        </p:grpSpPr>
        <p:grpSp>
          <p:nvGrpSpPr>
            <p:cNvPr id="9" name="Group 8">
              <a:extLst>
                <a:ext uri="{FF2B5EF4-FFF2-40B4-BE49-F238E27FC236}">
                  <a16:creationId xmlns:a16="http://schemas.microsoft.com/office/drawing/2014/main" id="{77989F7C-333E-42EF-ADE1-DCFF44C9B2B1}"/>
                </a:ext>
              </a:extLst>
            </p:cNvPr>
            <p:cNvGrpSpPr/>
            <p:nvPr/>
          </p:nvGrpSpPr>
          <p:grpSpPr>
            <a:xfrm>
              <a:off x="-7704" y="1089225"/>
              <a:ext cx="12021730" cy="11014593"/>
              <a:chOff x="8485" y="16264"/>
              <a:chExt cx="12021730" cy="11014593"/>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162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02097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55235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328099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328099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32809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57851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57851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57851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8087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105685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8326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83260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83260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108306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grpSp>
        <p:pic>
          <p:nvPicPr>
            <p:cNvPr id="68" name="Picture 67">
              <a:extLst>
                <a:ext uri="{FF2B5EF4-FFF2-40B4-BE49-F238E27FC236}">
                  <a16:creationId xmlns:a16="http://schemas.microsoft.com/office/drawing/2014/main" id="{B584A767-F378-4D46-9379-D7F5AB6D4D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39153" y="2481604"/>
              <a:ext cx="1428535" cy="1409292"/>
            </a:xfrm>
            <a:prstGeom prst="rect">
              <a:avLst/>
            </a:prstGeom>
            <a:ln>
              <a:noFill/>
            </a:ln>
          </p:spPr>
        </p:pic>
      </p:grpSp>
      <p:sp>
        <p:nvSpPr>
          <p:cNvPr id="83" name="Rectangle 82">
            <a:extLst>
              <a:ext uri="{FF2B5EF4-FFF2-40B4-BE49-F238E27FC236}">
                <a16:creationId xmlns:a16="http://schemas.microsoft.com/office/drawing/2014/main" id="{28E65812-DE90-4069-BF2E-8B85000F674D}"/>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84" name="Picture 83">
            <a:extLst>
              <a:ext uri="{FF2B5EF4-FFF2-40B4-BE49-F238E27FC236}">
                <a16:creationId xmlns:a16="http://schemas.microsoft.com/office/drawing/2014/main" id="{68A2B847-64ED-4AEC-9E3C-AD4EE5E30EF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18501" y="2058229"/>
            <a:ext cx="6096000" cy="3637280"/>
          </a:xfrm>
          <a:prstGeom prst="rect">
            <a:avLst/>
          </a:prstGeom>
        </p:spPr>
      </p:pic>
      <p:grpSp>
        <p:nvGrpSpPr>
          <p:cNvPr id="48" name="Group 47">
            <a:extLst>
              <a:ext uri="{FF2B5EF4-FFF2-40B4-BE49-F238E27FC236}">
                <a16:creationId xmlns:a16="http://schemas.microsoft.com/office/drawing/2014/main" id="{1B2106DB-EB37-4F1D-9A2F-B8CD63338D5C}"/>
              </a:ext>
            </a:extLst>
          </p:cNvPr>
          <p:cNvGrpSpPr/>
          <p:nvPr/>
        </p:nvGrpSpPr>
        <p:grpSpPr>
          <a:xfrm>
            <a:off x="-10012038" y="2088577"/>
            <a:ext cx="6096001" cy="3598478"/>
            <a:chOff x="-6681665" y="-1468522"/>
            <a:chExt cx="6096001" cy="3598478"/>
          </a:xfrm>
        </p:grpSpPr>
        <p:sp>
          <p:nvSpPr>
            <p:cNvPr id="49" name="Rectangle: Rounded Corners 48">
              <a:extLst>
                <a:ext uri="{FF2B5EF4-FFF2-40B4-BE49-F238E27FC236}">
                  <a16:creationId xmlns:a16="http://schemas.microsoft.com/office/drawing/2014/main" id="{7673F0CB-0EC5-421F-814E-EA0402EBD0DA}"/>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1" name="Rectangle: Rounded Corners 50">
              <a:extLst>
                <a:ext uri="{FF2B5EF4-FFF2-40B4-BE49-F238E27FC236}">
                  <a16:creationId xmlns:a16="http://schemas.microsoft.com/office/drawing/2014/main" id="{1F386559-05C6-4D89-BB61-37A4D42D5C07}"/>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2" name="Rectangle: Rounded Corners 51">
              <a:extLst>
                <a:ext uri="{FF2B5EF4-FFF2-40B4-BE49-F238E27FC236}">
                  <a16:creationId xmlns:a16="http://schemas.microsoft.com/office/drawing/2014/main" id="{877A06A5-11DA-45C5-A655-F3DD0DCF606E}"/>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3" name="Rectangle: Rounded Corners 52">
              <a:extLst>
                <a:ext uri="{FF2B5EF4-FFF2-40B4-BE49-F238E27FC236}">
                  <a16:creationId xmlns:a16="http://schemas.microsoft.com/office/drawing/2014/main" id="{2BF46A38-B617-4C3C-A5C7-7B41FAB482B8}"/>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4" name="TextBox 53">
              <a:extLst>
                <a:ext uri="{FF2B5EF4-FFF2-40B4-BE49-F238E27FC236}">
                  <a16:creationId xmlns:a16="http://schemas.microsoft.com/office/drawing/2014/main" id="{D72FE819-0EDE-46E2-8A97-F57591A12F56}"/>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5" name="TextBox 54">
              <a:extLst>
                <a:ext uri="{FF2B5EF4-FFF2-40B4-BE49-F238E27FC236}">
                  <a16:creationId xmlns:a16="http://schemas.microsoft.com/office/drawing/2014/main" id="{73D43CC7-4C9B-4155-B663-2382C1176F3A}"/>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56" name="Rectangle 55">
              <a:extLst>
                <a:ext uri="{FF2B5EF4-FFF2-40B4-BE49-F238E27FC236}">
                  <a16:creationId xmlns:a16="http://schemas.microsoft.com/office/drawing/2014/main" id="{507550E4-3855-4201-BD35-985F6C825EC4}"/>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57" name="Isosceles Triangle 56">
              <a:extLst>
                <a:ext uri="{FF2B5EF4-FFF2-40B4-BE49-F238E27FC236}">
                  <a16:creationId xmlns:a16="http://schemas.microsoft.com/office/drawing/2014/main" id="{21FC2C73-AAC3-4918-B2C6-169A1DF5B49B}"/>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59" name="Rectangle 58">
              <a:extLst>
                <a:ext uri="{FF2B5EF4-FFF2-40B4-BE49-F238E27FC236}">
                  <a16:creationId xmlns:a16="http://schemas.microsoft.com/office/drawing/2014/main" id="{FAFC1CC2-708F-45E2-855F-187065DB17A6}"/>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0" name="Rectangle 59">
              <a:extLst>
                <a:ext uri="{FF2B5EF4-FFF2-40B4-BE49-F238E27FC236}">
                  <a16:creationId xmlns:a16="http://schemas.microsoft.com/office/drawing/2014/main" id="{8601016B-C022-4411-9A5F-9299D0B653CF}"/>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61" name="Rectangle 60">
              <a:extLst>
                <a:ext uri="{FF2B5EF4-FFF2-40B4-BE49-F238E27FC236}">
                  <a16:creationId xmlns:a16="http://schemas.microsoft.com/office/drawing/2014/main" id="{A6B74C2F-77E1-4D34-B590-5ECC904B57CC}"/>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62" name="Rectangle 61">
              <a:extLst>
                <a:ext uri="{FF2B5EF4-FFF2-40B4-BE49-F238E27FC236}">
                  <a16:creationId xmlns:a16="http://schemas.microsoft.com/office/drawing/2014/main" id="{CDD5F4BC-B88E-43BC-857F-376A79CF55DE}"/>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63" name="Picture 62">
              <a:extLst>
                <a:ext uri="{FF2B5EF4-FFF2-40B4-BE49-F238E27FC236}">
                  <a16:creationId xmlns:a16="http://schemas.microsoft.com/office/drawing/2014/main" id="{6AE8118A-BAAF-46B5-BA78-0191211BFBE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64" name="Rectangle 63">
              <a:extLst>
                <a:ext uri="{FF2B5EF4-FFF2-40B4-BE49-F238E27FC236}">
                  <a16:creationId xmlns:a16="http://schemas.microsoft.com/office/drawing/2014/main" id="{C307FFC3-3B8B-4CD7-A5AB-57F9E78C083E}"/>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65" name="Rectangle 64">
              <a:extLst>
                <a:ext uri="{FF2B5EF4-FFF2-40B4-BE49-F238E27FC236}">
                  <a16:creationId xmlns:a16="http://schemas.microsoft.com/office/drawing/2014/main" id="{D7DF938D-9FCF-4E90-A2BC-4C0A6614E4E8}"/>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66" name="Rectangle 65">
              <a:extLst>
                <a:ext uri="{FF2B5EF4-FFF2-40B4-BE49-F238E27FC236}">
                  <a16:creationId xmlns:a16="http://schemas.microsoft.com/office/drawing/2014/main" id="{6F92D08D-B4ED-4471-B259-6AAD37989383}"/>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67" name="Rectangle 66">
              <a:extLst>
                <a:ext uri="{FF2B5EF4-FFF2-40B4-BE49-F238E27FC236}">
                  <a16:creationId xmlns:a16="http://schemas.microsoft.com/office/drawing/2014/main" id="{59083CB7-5739-489F-8083-B3D1D892008B}"/>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69" name="Rectangle 68">
              <a:extLst>
                <a:ext uri="{FF2B5EF4-FFF2-40B4-BE49-F238E27FC236}">
                  <a16:creationId xmlns:a16="http://schemas.microsoft.com/office/drawing/2014/main" id="{7B5A3EB1-6EF0-4DFC-8FA4-D5B6485FDDB3}"/>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70" name="Rectangle 69">
              <a:extLst>
                <a:ext uri="{FF2B5EF4-FFF2-40B4-BE49-F238E27FC236}">
                  <a16:creationId xmlns:a16="http://schemas.microsoft.com/office/drawing/2014/main" id="{062A5587-B13F-406E-AC88-45D0D2F53C6D}"/>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71" name="Rectangle 70">
              <a:extLst>
                <a:ext uri="{FF2B5EF4-FFF2-40B4-BE49-F238E27FC236}">
                  <a16:creationId xmlns:a16="http://schemas.microsoft.com/office/drawing/2014/main" id="{3EE44FEC-3554-4834-A3B7-22F2ECEE2EA7}"/>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72" name="Rectangle 71">
              <a:extLst>
                <a:ext uri="{FF2B5EF4-FFF2-40B4-BE49-F238E27FC236}">
                  <a16:creationId xmlns:a16="http://schemas.microsoft.com/office/drawing/2014/main" id="{D9E5A246-F627-4AAA-A350-7B8F70F4C27E}"/>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73" name="Rectangle 72">
              <a:extLst>
                <a:ext uri="{FF2B5EF4-FFF2-40B4-BE49-F238E27FC236}">
                  <a16:creationId xmlns:a16="http://schemas.microsoft.com/office/drawing/2014/main" id="{D22C7895-4597-493A-B834-03DE386F94B6}"/>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4" name="Rectangle 73">
              <a:extLst>
                <a:ext uri="{FF2B5EF4-FFF2-40B4-BE49-F238E27FC236}">
                  <a16:creationId xmlns:a16="http://schemas.microsoft.com/office/drawing/2014/main" id="{96D65795-8E9B-4A3A-B2E0-3535EDE76599}"/>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75" name="Rectangle 74">
              <a:extLst>
                <a:ext uri="{FF2B5EF4-FFF2-40B4-BE49-F238E27FC236}">
                  <a16:creationId xmlns:a16="http://schemas.microsoft.com/office/drawing/2014/main" id="{EB9BEAC4-CD58-4C3B-A9A8-6CB6FCD35E06}"/>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76" name="Oval 75">
              <a:extLst>
                <a:ext uri="{FF2B5EF4-FFF2-40B4-BE49-F238E27FC236}">
                  <a16:creationId xmlns:a16="http://schemas.microsoft.com/office/drawing/2014/main" id="{52DAD396-547F-498C-A936-BEB4057B8C19}"/>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7" name="Oval 76">
              <a:extLst>
                <a:ext uri="{FF2B5EF4-FFF2-40B4-BE49-F238E27FC236}">
                  <a16:creationId xmlns:a16="http://schemas.microsoft.com/office/drawing/2014/main" id="{692A905C-F139-4809-8847-490B344F51A7}"/>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78" name="Rectangle 77">
              <a:extLst>
                <a:ext uri="{FF2B5EF4-FFF2-40B4-BE49-F238E27FC236}">
                  <a16:creationId xmlns:a16="http://schemas.microsoft.com/office/drawing/2014/main" id="{962DA869-5E6A-4FCC-8B85-EA36F1D5386D}"/>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79" name="Rectangle 78">
              <a:extLst>
                <a:ext uri="{FF2B5EF4-FFF2-40B4-BE49-F238E27FC236}">
                  <a16:creationId xmlns:a16="http://schemas.microsoft.com/office/drawing/2014/main" id="{B109C764-DBED-4FF9-9615-82A34C5AFF38}"/>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0" name="Rectangle 79">
              <a:extLst>
                <a:ext uri="{FF2B5EF4-FFF2-40B4-BE49-F238E27FC236}">
                  <a16:creationId xmlns:a16="http://schemas.microsoft.com/office/drawing/2014/main" id="{0599CA07-EEEA-45C6-8FEB-3B94330F4E57}"/>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81" name="Rectangle: Rounded Corners 80">
              <a:extLst>
                <a:ext uri="{FF2B5EF4-FFF2-40B4-BE49-F238E27FC236}">
                  <a16:creationId xmlns:a16="http://schemas.microsoft.com/office/drawing/2014/main" id="{8D8E2ABE-7C4B-4B69-8294-60276CDB53AA}"/>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spTree>
    <p:extLst>
      <p:ext uri="{BB962C8B-B14F-4D97-AF65-F5344CB8AC3E}">
        <p14:creationId xmlns:p14="http://schemas.microsoft.com/office/powerpoint/2010/main" val="1404632082"/>
      </p:ext>
    </p:extLst>
  </p:cSld>
  <p:clrMapOvr>
    <a:masterClrMapping/>
  </p:clrMapOvr>
  <mc:AlternateContent xmlns:mc="http://schemas.openxmlformats.org/markup-compatibility/2006">
    <mc:Choice xmlns:p159="http://schemas.microsoft.com/office/powerpoint/2015/09/main" Requires="p159">
      <p:transition spd="slow" advTm="2000">
        <p159:morph option="byObject"/>
      </p:transition>
    </mc:Choice>
    <mc:Fallback>
      <p:transition spd="slow" advTm="200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670BC9-179E-4C3C-9FE3-F83D5373AAC1}"/>
              </a:ext>
            </a:extLst>
          </p:cNvPr>
          <p:cNvSpPr/>
          <p:nvPr/>
        </p:nvSpPr>
        <p:spPr>
          <a:xfrm>
            <a:off x="0" y="0"/>
            <a:ext cx="12192000" cy="68580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4400" dirty="0">
                <a:solidFill>
                  <a:schemeClr val="bg1"/>
                </a:solidFill>
              </a:rPr>
              <a:t>Booking a service through </a:t>
            </a:r>
            <a:br>
              <a:rPr lang="en-US" sz="4400" dirty="0">
                <a:solidFill>
                  <a:schemeClr val="bg1"/>
                </a:solidFill>
              </a:rPr>
            </a:br>
            <a:r>
              <a:rPr lang="en-US" sz="4400" dirty="0">
                <a:solidFill>
                  <a:schemeClr val="bg1"/>
                </a:solidFill>
              </a:rPr>
              <a:t>the Booking Template</a:t>
            </a:r>
          </a:p>
          <a:p>
            <a:pPr algn="ctr"/>
            <a:r>
              <a:rPr lang="en-US" sz="4400" dirty="0">
                <a:solidFill>
                  <a:schemeClr val="bg1"/>
                </a:solidFill>
              </a:rPr>
              <a:t>While logged in</a:t>
            </a:r>
            <a:endParaRPr lang="en-DE" sz="4400" dirty="0">
              <a:solidFill>
                <a:schemeClr val="bg1"/>
              </a:solidFill>
            </a:endParaRPr>
          </a:p>
        </p:txBody>
      </p:sp>
      <p:sp>
        <p:nvSpPr>
          <p:cNvPr id="3" name="TextBox 2">
            <a:extLst>
              <a:ext uri="{FF2B5EF4-FFF2-40B4-BE49-F238E27FC236}">
                <a16:creationId xmlns:a16="http://schemas.microsoft.com/office/drawing/2014/main" id="{F5E4B85F-F43E-4965-8F28-E3A60E467542}"/>
              </a:ext>
            </a:extLst>
          </p:cNvPr>
          <p:cNvSpPr txBox="1"/>
          <p:nvPr/>
        </p:nvSpPr>
        <p:spPr>
          <a:xfrm>
            <a:off x="4093028" y="4764705"/>
            <a:ext cx="4005943" cy="461665"/>
          </a:xfrm>
          <a:prstGeom prst="rect">
            <a:avLst/>
          </a:prstGeom>
          <a:noFill/>
        </p:spPr>
        <p:txBody>
          <a:bodyPr wrap="square">
            <a:spAutoFit/>
          </a:bodyPr>
          <a:lstStyle/>
          <a:p>
            <a:r>
              <a:rPr lang="de-DE" sz="2400" b="1" dirty="0"/>
              <a:t>Click to continue presentation</a:t>
            </a:r>
            <a:endParaRPr lang="en-DE" sz="2400" dirty="0"/>
          </a:p>
        </p:txBody>
      </p:sp>
    </p:spTree>
    <p:extLst>
      <p:ext uri="{BB962C8B-B14F-4D97-AF65-F5344CB8AC3E}">
        <p14:creationId xmlns:p14="http://schemas.microsoft.com/office/powerpoint/2010/main" val="2108766570"/>
      </p:ext>
    </p:extLst>
  </p:cSld>
  <p:clrMapOvr>
    <a:masterClrMapping/>
  </p:clrMapOvr>
  <p:transition spd="slow">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23">
            <a:extLst>
              <a:ext uri="{FF2B5EF4-FFF2-40B4-BE49-F238E27FC236}">
                <a16:creationId xmlns:a16="http://schemas.microsoft.com/office/drawing/2014/main" id="{A1971BAC-36FA-472B-A8EA-75E9C9A0C874}"/>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5" name="Rectangle 24">
            <a:extLst>
              <a:ext uri="{FF2B5EF4-FFF2-40B4-BE49-F238E27FC236}">
                <a16:creationId xmlns:a16="http://schemas.microsoft.com/office/drawing/2014/main" id="{5BED69DC-5CD9-4661-8DE8-17AB6B642309}"/>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pic>
        <p:nvPicPr>
          <p:cNvPr id="26" name="Picture 25">
            <a:extLst>
              <a:ext uri="{FF2B5EF4-FFF2-40B4-BE49-F238E27FC236}">
                <a16:creationId xmlns:a16="http://schemas.microsoft.com/office/drawing/2014/main" id="{AB49CBA0-628F-4A1B-B597-BB15D954EA0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67248" y="2228851"/>
            <a:ext cx="1424252" cy="1397794"/>
          </a:xfrm>
          <a:prstGeom prst="rect">
            <a:avLst/>
          </a:prstGeom>
          <a:ln>
            <a:noFill/>
          </a:ln>
        </p:spPr>
      </p:pic>
    </p:spTree>
    <p:extLst>
      <p:ext uri="{BB962C8B-B14F-4D97-AF65-F5344CB8AC3E}">
        <p14:creationId xmlns:p14="http://schemas.microsoft.com/office/powerpoint/2010/main" val="3530849643"/>
      </p:ext>
    </p:extLst>
  </p:cSld>
  <p:clrMapOvr>
    <a:masterClrMapping/>
  </p:clrMapOvr>
  <p:transition spd="slow" advTm="0"/>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23">
            <a:extLst>
              <a:ext uri="{FF2B5EF4-FFF2-40B4-BE49-F238E27FC236}">
                <a16:creationId xmlns:a16="http://schemas.microsoft.com/office/drawing/2014/main" id="{A1971BAC-36FA-472B-A8EA-75E9C9A0C874}"/>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5" name="Rectangle 24">
            <a:extLst>
              <a:ext uri="{FF2B5EF4-FFF2-40B4-BE49-F238E27FC236}">
                <a16:creationId xmlns:a16="http://schemas.microsoft.com/office/drawing/2014/main" id="{5BED69DC-5CD9-4661-8DE8-17AB6B642309}"/>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2" name="Oval 1">
            <a:extLst>
              <a:ext uri="{FF2B5EF4-FFF2-40B4-BE49-F238E27FC236}">
                <a16:creationId xmlns:a16="http://schemas.microsoft.com/office/drawing/2014/main" id="{1236EE42-5DAE-48B5-BEC3-6F7506EAC229}"/>
              </a:ext>
            </a:extLst>
          </p:cNvPr>
          <p:cNvSpPr/>
          <p:nvPr/>
        </p:nvSpPr>
        <p:spPr>
          <a:xfrm>
            <a:off x="1733550" y="1343025"/>
            <a:ext cx="1834911" cy="17665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26" name="Picture 25">
            <a:extLst>
              <a:ext uri="{FF2B5EF4-FFF2-40B4-BE49-F238E27FC236}">
                <a16:creationId xmlns:a16="http://schemas.microsoft.com/office/drawing/2014/main" id="{7F69B171-5869-4760-BB5C-6C62C352F6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67248" y="2228851"/>
            <a:ext cx="1424252" cy="1397794"/>
          </a:xfrm>
          <a:prstGeom prst="rect">
            <a:avLst/>
          </a:prstGeom>
          <a:ln>
            <a:noFill/>
          </a:ln>
        </p:spPr>
      </p:pic>
    </p:spTree>
    <p:extLst>
      <p:ext uri="{BB962C8B-B14F-4D97-AF65-F5344CB8AC3E}">
        <p14:creationId xmlns:p14="http://schemas.microsoft.com/office/powerpoint/2010/main" val="3086421348"/>
      </p:ext>
    </p:extLst>
  </p:cSld>
  <p:clrMapOvr>
    <a:masterClrMapping/>
  </p:clrMapOvr>
  <p:transition spd="slow" advTm="1000"/>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16" name="Picture 15">
            <a:extLst>
              <a:ext uri="{FF2B5EF4-FFF2-40B4-BE49-F238E27FC236}">
                <a16:creationId xmlns:a16="http://schemas.microsoft.com/office/drawing/2014/main" id="{47030FD2-53E1-4EB4-B7F3-918F30E90EEA}"/>
              </a:ext>
            </a:extLst>
          </p:cNvPr>
          <p:cNvPicPr>
            <a:picLocks noChangeAspect="1"/>
          </p:cNvPicPr>
          <p:nvPr/>
        </p:nvPicPr>
        <p:blipFill>
          <a:blip r:embed="rId3">
            <a:alphaModFix/>
            <a:extLst>
              <a:ext uri="{BEBA8EAE-BF5A-486C-A8C5-ECC9F3942E4B}">
                <a14:imgProps xmlns:a14="http://schemas.microsoft.com/office/drawing/2010/main">
                  <a14:imgLayer r:embed="rId4">
                    <a14:imgEffect>
                      <a14:sharpenSoften amount="-4000"/>
                    </a14:imgEffect>
                  </a14:imgLayer>
                </a14:imgProps>
              </a:ext>
              <a:ext uri="{28A0092B-C50C-407E-A947-70E740481C1C}">
                <a14:useLocalDpi xmlns:a14="http://schemas.microsoft.com/office/drawing/2010/main" val="0"/>
              </a:ext>
            </a:extLst>
          </a:blip>
          <a:stretch>
            <a:fillRect/>
          </a:stretch>
        </p:blipFill>
        <p:spPr>
          <a:xfrm>
            <a:off x="4884" y="829064"/>
            <a:ext cx="12028932" cy="6858000"/>
          </a:xfrm>
          <a:prstGeom prst="rect">
            <a:avLst/>
          </a:prstGeom>
          <a:noFill/>
          <a:ln>
            <a:noFill/>
          </a:ln>
        </p:spPr>
      </p:pic>
      <p:sp>
        <p:nvSpPr>
          <p:cNvPr id="19" name="TextBox 18">
            <a:extLst>
              <a:ext uri="{FF2B5EF4-FFF2-40B4-BE49-F238E27FC236}">
                <a16:creationId xmlns:a16="http://schemas.microsoft.com/office/drawing/2014/main" id="{1D51822B-640A-488F-93F5-90BD0B7D485D}"/>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0" name="TextBox 19">
            <a:extLst>
              <a:ext uri="{FF2B5EF4-FFF2-40B4-BE49-F238E27FC236}">
                <a16:creationId xmlns:a16="http://schemas.microsoft.com/office/drawing/2014/main" id="{A8BD8CFF-712C-489F-AA8D-FB59CCD57F1A}"/>
              </a:ext>
            </a:extLst>
          </p:cNvPr>
          <p:cNvSpPr txBox="1"/>
          <p:nvPr/>
        </p:nvSpPr>
        <p:spPr>
          <a:xfrm>
            <a:off x="3568461" y="63120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1" name="Rectangle: Rounded Corners 20">
            <a:extLst>
              <a:ext uri="{FF2B5EF4-FFF2-40B4-BE49-F238E27FC236}">
                <a16:creationId xmlns:a16="http://schemas.microsoft.com/office/drawing/2014/main" id="{6813D56C-4749-4539-9F1F-F04EB97BCEC9}"/>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3" name="Rectangle: Rounded Corners 22">
            <a:extLst>
              <a:ext uri="{FF2B5EF4-FFF2-40B4-BE49-F238E27FC236}">
                <a16:creationId xmlns:a16="http://schemas.microsoft.com/office/drawing/2014/main" id="{912BBE24-147D-48C1-BAE7-5FC792563DED}"/>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Rounded Corners 23">
            <a:extLst>
              <a:ext uri="{FF2B5EF4-FFF2-40B4-BE49-F238E27FC236}">
                <a16:creationId xmlns:a16="http://schemas.microsoft.com/office/drawing/2014/main" id="{87D0724F-F9DB-496D-B339-CB1B1AAD5661}"/>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5" name="Rectangle: Rounded Corners 24">
            <a:extLst>
              <a:ext uri="{FF2B5EF4-FFF2-40B4-BE49-F238E27FC236}">
                <a16:creationId xmlns:a16="http://schemas.microsoft.com/office/drawing/2014/main" id="{2A6AEA45-8FA7-4924-840E-A433B38923E6}"/>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6" name="Rectangle: Rounded Corners 25">
            <a:extLst>
              <a:ext uri="{FF2B5EF4-FFF2-40B4-BE49-F238E27FC236}">
                <a16:creationId xmlns:a16="http://schemas.microsoft.com/office/drawing/2014/main" id="{B8B7A5BB-FCC5-413C-A0DE-3CDBAAF3C670}"/>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26">
            <a:extLst>
              <a:ext uri="{FF2B5EF4-FFF2-40B4-BE49-F238E27FC236}">
                <a16:creationId xmlns:a16="http://schemas.microsoft.com/office/drawing/2014/main" id="{F4FBEFAE-8A88-478C-B22D-E92761B592C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8" name="Rectangle 27">
            <a:extLst>
              <a:ext uri="{FF2B5EF4-FFF2-40B4-BE49-F238E27FC236}">
                <a16:creationId xmlns:a16="http://schemas.microsoft.com/office/drawing/2014/main" id="{3A690B73-D5CA-4AD8-8489-CAF54E41BBE6}"/>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3470232821"/>
      </p:ext>
    </p:extLst>
  </p:cSld>
  <p:clrMapOvr>
    <a:masterClrMapping/>
  </p:clrMapOvr>
  <p:transition spd="slow" advClick="0" advTm="1000">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17" name="Picture 16">
            <a:extLst>
              <a:ext uri="{FF2B5EF4-FFF2-40B4-BE49-F238E27FC236}">
                <a16:creationId xmlns:a16="http://schemas.microsoft.com/office/drawing/2014/main" id="{593D7D5A-A8B0-415E-9F90-1BD6B9CCB450}"/>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4884" y="829064"/>
            <a:ext cx="12028932" cy="6858000"/>
          </a:xfrm>
          <a:prstGeom prst="rect">
            <a:avLst/>
          </a:prstGeom>
        </p:spPr>
      </p:pic>
      <p:sp>
        <p:nvSpPr>
          <p:cNvPr id="19" name="TextBox 18">
            <a:extLst>
              <a:ext uri="{FF2B5EF4-FFF2-40B4-BE49-F238E27FC236}">
                <a16:creationId xmlns:a16="http://schemas.microsoft.com/office/drawing/2014/main" id="{B3EF25B2-F93F-4DF7-8F3F-B054E4FE8F6A}"/>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0" name="TextBox 19">
            <a:extLst>
              <a:ext uri="{FF2B5EF4-FFF2-40B4-BE49-F238E27FC236}">
                <a16:creationId xmlns:a16="http://schemas.microsoft.com/office/drawing/2014/main" id="{79A50BE0-D7F8-4745-A724-84642D668AEA}"/>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1" name="Rectangle: Rounded Corners 20">
            <a:extLst>
              <a:ext uri="{FF2B5EF4-FFF2-40B4-BE49-F238E27FC236}">
                <a16:creationId xmlns:a16="http://schemas.microsoft.com/office/drawing/2014/main" id="{08B6B5B8-7D11-41C2-99A2-621C6E02A781}"/>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3" name="Rectangle: Rounded Corners 22">
            <a:extLst>
              <a:ext uri="{FF2B5EF4-FFF2-40B4-BE49-F238E27FC236}">
                <a16:creationId xmlns:a16="http://schemas.microsoft.com/office/drawing/2014/main" id="{B4C52F89-C97C-42FA-8105-C39BB8037BE7}"/>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Rounded Corners 23">
            <a:extLst>
              <a:ext uri="{FF2B5EF4-FFF2-40B4-BE49-F238E27FC236}">
                <a16:creationId xmlns:a16="http://schemas.microsoft.com/office/drawing/2014/main" id="{F871708D-3B58-427A-9DF7-14E9F78452A1}"/>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5" name="Rectangle: Rounded Corners 24">
            <a:extLst>
              <a:ext uri="{FF2B5EF4-FFF2-40B4-BE49-F238E27FC236}">
                <a16:creationId xmlns:a16="http://schemas.microsoft.com/office/drawing/2014/main" id="{FB99BCF3-DDF0-42E0-A9C0-4B81982BFD7A}"/>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6" name="Rectangle: Rounded Corners 25">
            <a:extLst>
              <a:ext uri="{FF2B5EF4-FFF2-40B4-BE49-F238E27FC236}">
                <a16:creationId xmlns:a16="http://schemas.microsoft.com/office/drawing/2014/main" id="{0CE29A6E-257E-47F8-BA84-0163024A6FBA}"/>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AFA9581F-1838-4C1A-A327-571371AF3FD5}"/>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932DC102-2151-4981-86C9-434B9C434DBE}"/>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346FFEBB-51FE-487A-AFFE-993E85D723DE}"/>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0" name="Rectangle 29">
            <a:extLst>
              <a:ext uri="{FF2B5EF4-FFF2-40B4-BE49-F238E27FC236}">
                <a16:creationId xmlns:a16="http://schemas.microsoft.com/office/drawing/2014/main" id="{EE6AC8D6-13A8-4ED4-A0AD-DD7534DA70F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1" name="Rectangle 30">
            <a:extLst>
              <a:ext uri="{FF2B5EF4-FFF2-40B4-BE49-F238E27FC236}">
                <a16:creationId xmlns:a16="http://schemas.microsoft.com/office/drawing/2014/main" id="{CBE8E742-B27D-4CE9-9FB1-204DD0DB5EDE}"/>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pic>
        <p:nvPicPr>
          <p:cNvPr id="32" name="Picture 31">
            <a:extLst>
              <a:ext uri="{FF2B5EF4-FFF2-40B4-BE49-F238E27FC236}">
                <a16:creationId xmlns:a16="http://schemas.microsoft.com/office/drawing/2014/main" id="{72B7FD98-5BB9-4CF2-BF4D-BB0C65DEA0E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5148" y="2228851"/>
            <a:ext cx="1424252" cy="1397794"/>
          </a:xfrm>
          <a:prstGeom prst="rect">
            <a:avLst/>
          </a:prstGeom>
          <a:ln>
            <a:noFill/>
          </a:ln>
        </p:spPr>
      </p:pic>
    </p:spTree>
    <p:extLst>
      <p:ext uri="{BB962C8B-B14F-4D97-AF65-F5344CB8AC3E}">
        <p14:creationId xmlns:p14="http://schemas.microsoft.com/office/powerpoint/2010/main" val="3682352704"/>
      </p:ext>
    </p:extLst>
  </p:cSld>
  <p:clrMapOvr>
    <a:masterClrMapping/>
  </p:clrMapOvr>
  <p:transition spd="slow" advClick="0" advTm="1000">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0" name="Rectangle 19">
            <a:extLst>
              <a:ext uri="{FF2B5EF4-FFF2-40B4-BE49-F238E27FC236}">
                <a16:creationId xmlns:a16="http://schemas.microsoft.com/office/drawing/2014/main" id="{4F85ACEB-15B4-44FF-886D-E291C6E28E47}"/>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21" name="Rectangle 20">
            <a:extLst>
              <a:ext uri="{FF2B5EF4-FFF2-40B4-BE49-F238E27FC236}">
                <a16:creationId xmlns:a16="http://schemas.microsoft.com/office/drawing/2014/main" id="{ACBAE5CE-4983-4070-9A04-53F70C26603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02B94AA6-F542-487A-961C-76E7D5A4CD7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9" name="Rectangle: Rounded Corners 18">
            <a:extLst>
              <a:ext uri="{FF2B5EF4-FFF2-40B4-BE49-F238E27FC236}">
                <a16:creationId xmlns:a16="http://schemas.microsoft.com/office/drawing/2014/main" id="{12B4D9BA-B1C3-41D9-ABFB-49E8CA647BAC}"/>
              </a:ext>
            </a:extLst>
          </p:cNvPr>
          <p:cNvSpPr/>
          <p:nvPr/>
        </p:nvSpPr>
        <p:spPr>
          <a:xfrm>
            <a:off x="1144421" y="1611493"/>
            <a:ext cx="2452800" cy="320049"/>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r>
              <a:rPr lang="de-DE" sz="1100" b="1" dirty="0"/>
              <a:t>Friedrichstraße 90, 10117 Berlin</a:t>
            </a:r>
            <a:endParaRPr lang="de-DE" sz="1100" dirty="0"/>
          </a:p>
        </p:txBody>
      </p:sp>
      <p:sp>
        <p:nvSpPr>
          <p:cNvPr id="5" name="Rectangle 4">
            <a:extLst>
              <a:ext uri="{FF2B5EF4-FFF2-40B4-BE49-F238E27FC236}">
                <a16:creationId xmlns:a16="http://schemas.microsoft.com/office/drawing/2014/main" id="{9DF7F872-A98F-40A3-B59C-94E1AA08798E}"/>
              </a:ext>
            </a:extLst>
          </p:cNvPr>
          <p:cNvSpPr/>
          <p:nvPr/>
        </p:nvSpPr>
        <p:spPr>
          <a:xfrm>
            <a:off x="1144421" y="1997524"/>
            <a:ext cx="9762526" cy="4031801"/>
          </a:xfrm>
          <a:prstGeom prst="rect">
            <a:avLst/>
          </a:prstGeom>
          <a:solidFill>
            <a:schemeClr val="bg1">
              <a:lumMod val="9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9" name="Rectangle: Rounded Corners 38">
            <a:extLst>
              <a:ext uri="{FF2B5EF4-FFF2-40B4-BE49-F238E27FC236}">
                <a16:creationId xmlns:a16="http://schemas.microsoft.com/office/drawing/2014/main" id="{CE8388DB-9570-48AA-9DD5-0561000E2642}"/>
              </a:ext>
            </a:extLst>
          </p:cNvPr>
          <p:cNvSpPr/>
          <p:nvPr/>
        </p:nvSpPr>
        <p:spPr>
          <a:xfrm>
            <a:off x="1753832" y="3325752"/>
            <a:ext cx="1117196" cy="390643"/>
          </a:xfrm>
          <a:prstGeom prst="roundRect">
            <a:avLst/>
          </a:prstGeom>
          <a:blipFill>
            <a:blip r:embed="rId6"/>
            <a:tile tx="0" ty="0" sx="100000" sy="100000" flip="none" algn="tl"/>
          </a:bli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Liam Harrison</a:t>
            </a:r>
            <a:br>
              <a:rPr lang="de-DE" sz="800" dirty="0"/>
            </a:br>
            <a:r>
              <a:rPr lang="de-DE" sz="800" dirty="0"/>
              <a:t>Sports Massage Therapist</a:t>
            </a:r>
            <a:endParaRPr lang="en-DE" sz="800" dirty="0"/>
          </a:p>
        </p:txBody>
      </p:sp>
      <p:sp>
        <p:nvSpPr>
          <p:cNvPr id="43" name="Rectangle: Rounded Corners 42">
            <a:extLst>
              <a:ext uri="{FF2B5EF4-FFF2-40B4-BE49-F238E27FC236}">
                <a16:creationId xmlns:a16="http://schemas.microsoft.com/office/drawing/2014/main" id="{907DE2CB-1282-4291-950A-AC3318D6855C}"/>
              </a:ext>
            </a:extLst>
          </p:cNvPr>
          <p:cNvSpPr/>
          <p:nvPr/>
        </p:nvSpPr>
        <p:spPr>
          <a:xfrm>
            <a:off x="1746602" y="4245961"/>
            <a:ext cx="1091833" cy="390643"/>
          </a:xfrm>
          <a:prstGeom prst="roundRect">
            <a:avLst/>
          </a:prstGeom>
          <a:blipFill>
            <a:blip r:embed="rId6"/>
            <a:tile tx="0" ty="0" sx="100000" sy="100000" flip="none" algn="tl"/>
          </a:bli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Marcus Petrov</a:t>
            </a:r>
            <a:br>
              <a:rPr lang="de-DE" sz="800" dirty="0"/>
            </a:br>
            <a:r>
              <a:rPr lang="de-DE" sz="800" dirty="0"/>
              <a:t>Myofascial Release Therapist</a:t>
            </a:r>
            <a:endParaRPr lang="en-DE" sz="800" dirty="0"/>
          </a:p>
        </p:txBody>
      </p:sp>
      <p:sp>
        <p:nvSpPr>
          <p:cNvPr id="47" name="Rectangle: Rounded Corners 46">
            <a:extLst>
              <a:ext uri="{FF2B5EF4-FFF2-40B4-BE49-F238E27FC236}">
                <a16:creationId xmlns:a16="http://schemas.microsoft.com/office/drawing/2014/main" id="{9EDCFC51-F112-42D5-B115-6E75A5E72A62}"/>
              </a:ext>
            </a:extLst>
          </p:cNvPr>
          <p:cNvSpPr/>
          <p:nvPr/>
        </p:nvSpPr>
        <p:spPr>
          <a:xfrm>
            <a:off x="1700167" y="4827392"/>
            <a:ext cx="1157252" cy="390643"/>
          </a:xfrm>
          <a:prstGeom prst="roundRect">
            <a:avLst/>
          </a:prstGeom>
          <a:blipFill>
            <a:blip r:embed="rId6"/>
            <a:tile tx="0" ty="0" sx="100000" sy="100000" flip="none" algn="tl"/>
          </a:bli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Jasper Malik</a:t>
            </a:r>
            <a:br>
              <a:rPr lang="de-DE" sz="800" dirty="0"/>
            </a:br>
            <a:r>
              <a:rPr lang="de-DE" sz="800" dirty="0"/>
              <a:t>Thai Yoga Massage Trainer</a:t>
            </a:r>
            <a:endParaRPr lang="en-DE" sz="800" dirty="0"/>
          </a:p>
        </p:txBody>
      </p:sp>
      <p:pic>
        <p:nvPicPr>
          <p:cNvPr id="26" name="Picture 25">
            <a:extLst>
              <a:ext uri="{FF2B5EF4-FFF2-40B4-BE49-F238E27FC236}">
                <a16:creationId xmlns:a16="http://schemas.microsoft.com/office/drawing/2014/main" id="{29E0558A-172E-4047-A9EB-4EA894AC313B}"/>
              </a:ext>
            </a:extLst>
          </p:cNvPr>
          <p:cNvPicPr>
            <a:picLocks noChangeAspect="1"/>
          </p:cNvPicPr>
          <p:nvPr/>
        </p:nvPicPr>
        <p:blipFill>
          <a:blip r:embed="rId7">
            <a:extLst>
              <a:ext uri="{BEBA8EAE-BF5A-486C-A8C5-ECC9F3942E4B}">
                <a14:imgProps xmlns:a14="http://schemas.microsoft.com/office/drawing/2010/main">
                  <a14:imgLayer r:embed="rId8">
                    <a14:imgEffect>
                      <a14:artisticLightScreen/>
                    </a14:imgEffect>
                  </a14:imgLayer>
                </a14:imgProps>
              </a:ext>
              <a:ext uri="{28A0092B-C50C-407E-A947-70E740481C1C}">
                <a14:useLocalDpi xmlns:a14="http://schemas.microsoft.com/office/drawing/2010/main" val="0"/>
              </a:ext>
            </a:extLst>
          </a:blip>
          <a:stretch>
            <a:fillRect/>
          </a:stretch>
        </p:blipFill>
        <p:spPr>
          <a:xfrm>
            <a:off x="1328277" y="3194011"/>
            <a:ext cx="649773" cy="649773"/>
          </a:xfrm>
          <a:prstGeom prst="rect">
            <a:avLst/>
          </a:prstGeom>
        </p:spPr>
      </p:pic>
      <p:pic>
        <p:nvPicPr>
          <p:cNvPr id="31" name="Picture 30">
            <a:extLst>
              <a:ext uri="{FF2B5EF4-FFF2-40B4-BE49-F238E27FC236}">
                <a16:creationId xmlns:a16="http://schemas.microsoft.com/office/drawing/2014/main" id="{8FC7855C-85E7-4338-AF48-A7C1A2D3027A}"/>
              </a:ext>
            </a:extLst>
          </p:cNvPr>
          <p:cNvPicPr>
            <a:picLocks noChangeAspect="1"/>
          </p:cNvPicPr>
          <p:nvPr/>
        </p:nvPicPr>
        <p:blipFill>
          <a:blip r:embed="rId9">
            <a:extLst>
              <a:ext uri="{BEBA8EAE-BF5A-486C-A8C5-ECC9F3942E4B}">
                <a14:imgProps xmlns:a14="http://schemas.microsoft.com/office/drawing/2010/main">
                  <a14:imgLayer r:embed="rId8">
                    <a14:imgEffect>
                      <a14:artisticPhotocopy/>
                    </a14:imgEffect>
                  </a14:imgLayer>
                </a14:imgProps>
              </a:ext>
              <a:ext uri="{28A0092B-C50C-407E-A947-70E740481C1C}">
                <a14:useLocalDpi xmlns:a14="http://schemas.microsoft.com/office/drawing/2010/main" val="0"/>
              </a:ext>
            </a:extLst>
          </a:blip>
          <a:stretch>
            <a:fillRect/>
          </a:stretch>
        </p:blipFill>
        <p:spPr>
          <a:xfrm>
            <a:off x="1308961" y="4091898"/>
            <a:ext cx="649773" cy="649773"/>
          </a:xfrm>
          <a:prstGeom prst="rect">
            <a:avLst/>
          </a:prstGeom>
        </p:spPr>
      </p:pic>
      <p:pic>
        <p:nvPicPr>
          <p:cNvPr id="36" name="Picture 35">
            <a:extLst>
              <a:ext uri="{FF2B5EF4-FFF2-40B4-BE49-F238E27FC236}">
                <a16:creationId xmlns:a16="http://schemas.microsoft.com/office/drawing/2014/main" id="{A5BD3C92-A668-46C4-B15B-C84CD90D849E}"/>
              </a:ext>
            </a:extLst>
          </p:cNvPr>
          <p:cNvPicPr>
            <a:picLocks noChangeAspect="1"/>
          </p:cNvPicPr>
          <p:nvPr/>
        </p:nvPicPr>
        <p:blipFill>
          <a:blip r:embed="rId10">
            <a:extLst>
              <a:ext uri="{BEBA8EAE-BF5A-486C-A8C5-ECC9F3942E4B}">
                <a14:imgProps xmlns:a14="http://schemas.microsoft.com/office/drawing/2010/main">
                  <a14:imgLayer r:embed="rId8">
                    <a14:imgEffect>
                      <a14:artisticChalkSketch/>
                    </a14:imgEffect>
                  </a14:imgLayer>
                </a14:imgProps>
              </a:ext>
              <a:ext uri="{28A0092B-C50C-407E-A947-70E740481C1C}">
                <a14:useLocalDpi xmlns:a14="http://schemas.microsoft.com/office/drawing/2010/main" val="0"/>
              </a:ext>
            </a:extLst>
          </a:blip>
          <a:stretch>
            <a:fillRect/>
          </a:stretch>
        </p:blipFill>
        <p:spPr>
          <a:xfrm>
            <a:off x="1294709" y="4689648"/>
            <a:ext cx="649773" cy="649773"/>
          </a:xfrm>
          <a:prstGeom prst="rect">
            <a:avLst/>
          </a:prstGeom>
        </p:spPr>
      </p:pic>
      <p:sp>
        <p:nvSpPr>
          <p:cNvPr id="53" name="TextBox 52">
            <a:extLst>
              <a:ext uri="{FF2B5EF4-FFF2-40B4-BE49-F238E27FC236}">
                <a16:creationId xmlns:a16="http://schemas.microsoft.com/office/drawing/2014/main" id="{0B35E472-E6CB-4AA3-9145-5A09C44BB3BE}"/>
              </a:ext>
            </a:extLst>
          </p:cNvPr>
          <p:cNvSpPr txBox="1"/>
          <p:nvPr/>
        </p:nvSpPr>
        <p:spPr>
          <a:xfrm>
            <a:off x="2844486" y="3306433"/>
            <a:ext cx="2027977" cy="415498"/>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DE" altLang="en-DE" sz="1050" i="0" u="none" strike="noStrike" cap="none" normalizeH="0" baseline="0" dirty="0">
                <a:ln>
                  <a:noFill/>
                </a:ln>
                <a:solidFill>
                  <a:schemeClr val="tx1"/>
                </a:solidFill>
                <a:effectLst/>
                <a:latin typeface="+mj-lt"/>
              </a:rPr>
              <a:t>Schulterblatt 36, 20357 Hamburg</a:t>
            </a:r>
            <a:br>
              <a:rPr kumimoji="0" lang="en-US" altLang="en-DE" sz="1050" i="0" u="none" strike="noStrike" cap="none" normalizeH="0" baseline="0" dirty="0">
                <a:ln>
                  <a:noFill/>
                </a:ln>
                <a:solidFill>
                  <a:schemeClr val="tx1"/>
                </a:solidFill>
                <a:effectLst/>
                <a:latin typeface="+mj-lt"/>
              </a:rPr>
            </a:br>
            <a:r>
              <a:rPr kumimoji="0" lang="de-DE" altLang="en-DE" sz="1050" b="1" i="0" u="none" strike="noStrike" cap="none" normalizeH="0" baseline="0" dirty="0">
                <a:ln>
                  <a:noFill/>
                </a:ln>
                <a:solidFill>
                  <a:schemeClr val="tx1"/>
                </a:solidFill>
                <a:effectLst/>
                <a:latin typeface="+mj-lt"/>
              </a:rPr>
              <a:t>257</a:t>
            </a:r>
            <a:r>
              <a:rPr lang="de-DE" sz="1050" b="1" dirty="0">
                <a:latin typeface="+mj-lt"/>
              </a:rPr>
              <a:t>.54 km away</a:t>
            </a:r>
            <a:endParaRPr kumimoji="0" lang="en-DE" altLang="en-DE" sz="1050" i="0" u="none" strike="noStrike" cap="none" normalizeH="0" baseline="0" dirty="0">
              <a:ln>
                <a:noFill/>
              </a:ln>
              <a:solidFill>
                <a:schemeClr val="tx1"/>
              </a:solidFill>
              <a:effectLst/>
              <a:latin typeface="+mj-lt"/>
            </a:endParaRPr>
          </a:p>
        </p:txBody>
      </p:sp>
      <p:sp>
        <p:nvSpPr>
          <p:cNvPr id="58" name="TextBox 57">
            <a:extLst>
              <a:ext uri="{FF2B5EF4-FFF2-40B4-BE49-F238E27FC236}">
                <a16:creationId xmlns:a16="http://schemas.microsoft.com/office/drawing/2014/main" id="{D920391F-E21F-465C-9825-73F36093A079}"/>
              </a:ext>
            </a:extLst>
          </p:cNvPr>
          <p:cNvSpPr txBox="1"/>
          <p:nvPr/>
        </p:nvSpPr>
        <p:spPr>
          <a:xfrm>
            <a:off x="2832416" y="4217841"/>
            <a:ext cx="2012356" cy="415498"/>
          </a:xfrm>
          <a:prstGeom prst="rect">
            <a:avLst/>
          </a:prstGeom>
          <a:noFill/>
        </p:spPr>
        <p:txBody>
          <a:bodyPr wrap="square">
            <a:spAutoFit/>
          </a:bodyPr>
          <a:lstStyle/>
          <a:p>
            <a:r>
              <a:rPr lang="de-DE" sz="1050" dirty="0">
                <a:latin typeface="+mj-lt"/>
              </a:rPr>
              <a:t>Königstraße 44, 70173 Stuttgart</a:t>
            </a:r>
            <a:br>
              <a:rPr lang="de-DE" sz="1050" dirty="0">
                <a:latin typeface="+mj-lt"/>
              </a:rPr>
            </a:br>
            <a:r>
              <a:rPr lang="de-DE" sz="1050" b="1" dirty="0">
                <a:latin typeface="+mj-lt"/>
              </a:rPr>
              <a:t>511.06 km away</a:t>
            </a:r>
            <a:endParaRPr lang="en-DE" sz="1050" dirty="0">
              <a:latin typeface="+mj-lt"/>
            </a:endParaRPr>
          </a:p>
        </p:txBody>
      </p:sp>
      <p:sp>
        <p:nvSpPr>
          <p:cNvPr id="62" name="TextBox 61">
            <a:extLst>
              <a:ext uri="{FF2B5EF4-FFF2-40B4-BE49-F238E27FC236}">
                <a16:creationId xmlns:a16="http://schemas.microsoft.com/office/drawing/2014/main" id="{3CEF5A4F-DA44-432E-8401-660AB6A00B54}"/>
              </a:ext>
            </a:extLst>
          </p:cNvPr>
          <p:cNvSpPr txBox="1"/>
          <p:nvPr/>
        </p:nvSpPr>
        <p:spPr>
          <a:xfrm>
            <a:off x="2827035" y="4802636"/>
            <a:ext cx="2082493" cy="415498"/>
          </a:xfrm>
          <a:prstGeom prst="rect">
            <a:avLst/>
          </a:prstGeom>
          <a:noFill/>
        </p:spPr>
        <p:txBody>
          <a:bodyPr wrap="square">
            <a:spAutoFit/>
          </a:bodyPr>
          <a:lstStyle/>
          <a:p>
            <a:r>
              <a:rPr lang="de-DE" sz="1050" dirty="0">
                <a:latin typeface="+mj-lt"/>
              </a:rPr>
              <a:t>Neckarstraße 115, 70190 Stuttgart</a:t>
            </a:r>
            <a:br>
              <a:rPr lang="de-DE" sz="1050" dirty="0">
                <a:latin typeface="+mj-lt"/>
              </a:rPr>
            </a:br>
            <a:r>
              <a:rPr lang="de-DE" sz="1050" b="1" dirty="0">
                <a:latin typeface="+mj-lt"/>
              </a:rPr>
              <a:t>509.21 km away</a:t>
            </a:r>
            <a:endParaRPr lang="en-DE" sz="1050" dirty="0">
              <a:latin typeface="+mj-lt"/>
            </a:endParaRPr>
          </a:p>
        </p:txBody>
      </p:sp>
      <p:pic>
        <p:nvPicPr>
          <p:cNvPr id="63" name="Picture 62">
            <a:extLst>
              <a:ext uri="{FF2B5EF4-FFF2-40B4-BE49-F238E27FC236}">
                <a16:creationId xmlns:a16="http://schemas.microsoft.com/office/drawing/2014/main" id="{EFB45204-16D6-420F-BCC7-5193471D8A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57171" y="2038350"/>
            <a:ext cx="111823" cy="3950494"/>
          </a:xfrm>
          <a:prstGeom prst="rect">
            <a:avLst/>
          </a:prstGeom>
        </p:spPr>
      </p:pic>
      <p:sp>
        <p:nvSpPr>
          <p:cNvPr id="64" name="Rectangle 63">
            <a:extLst>
              <a:ext uri="{FF2B5EF4-FFF2-40B4-BE49-F238E27FC236}">
                <a16:creationId xmlns:a16="http://schemas.microsoft.com/office/drawing/2014/main" id="{FA997B9D-BFE7-407F-9201-54633FB711C1}"/>
              </a:ext>
            </a:extLst>
          </p:cNvPr>
          <p:cNvSpPr/>
          <p:nvPr/>
        </p:nvSpPr>
        <p:spPr>
          <a:xfrm>
            <a:off x="10764931" y="2122351"/>
            <a:ext cx="93536" cy="3781781"/>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5" name="Rectangle: Rounded Corners 64">
            <a:extLst>
              <a:ext uri="{FF2B5EF4-FFF2-40B4-BE49-F238E27FC236}">
                <a16:creationId xmlns:a16="http://schemas.microsoft.com/office/drawing/2014/main" id="{A86C023A-A9A7-47D8-ADAF-442FE3E91B8A}"/>
              </a:ext>
            </a:extLst>
          </p:cNvPr>
          <p:cNvSpPr/>
          <p:nvPr/>
        </p:nvSpPr>
        <p:spPr>
          <a:xfrm>
            <a:off x="1755857" y="2452720"/>
            <a:ext cx="1111250" cy="390643"/>
          </a:xfrm>
          <a:prstGeom prst="roundRect">
            <a:avLst/>
          </a:prstGeom>
          <a:blipFill>
            <a:blip r:embed="rId6"/>
            <a:tile tx="0" ty="0" sx="100000" sy="100000" flip="none" algn="tl"/>
          </a:blipFill>
          <a:ln>
            <a:noFill/>
          </a:ln>
          <a:effectLst/>
          <a:scene3d>
            <a:camera prst="orthographicFront">
              <a:rot lat="0" lon="0" rev="0"/>
            </a:camera>
            <a:lightRig rig="glow" dir="t">
              <a:rot lat="0" lon="0" rev="14100000"/>
            </a:lightRig>
          </a:scene3d>
          <a:sp3d prstMaterial="softEdge">
            <a:bevelT w="127000" prst="artDeco"/>
          </a:sp3d>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Roger Iskrenov</a:t>
            </a:r>
            <a:br>
              <a:rPr lang="en-US" sz="800" dirty="0"/>
            </a:br>
            <a:r>
              <a:rPr lang="de-DE" sz="800" dirty="0"/>
              <a:t>Personal Yoga Trainer</a:t>
            </a:r>
            <a:endParaRPr lang="en-DE" sz="800" dirty="0"/>
          </a:p>
        </p:txBody>
      </p:sp>
      <p:sp>
        <p:nvSpPr>
          <p:cNvPr id="67" name="TextBox 66">
            <a:extLst>
              <a:ext uri="{FF2B5EF4-FFF2-40B4-BE49-F238E27FC236}">
                <a16:creationId xmlns:a16="http://schemas.microsoft.com/office/drawing/2014/main" id="{16C473C9-124A-4FDD-924F-FAA45AC3AFCA}"/>
              </a:ext>
            </a:extLst>
          </p:cNvPr>
          <p:cNvSpPr txBox="1"/>
          <p:nvPr/>
        </p:nvSpPr>
        <p:spPr>
          <a:xfrm>
            <a:off x="2854074" y="2440066"/>
            <a:ext cx="2116326" cy="415498"/>
          </a:xfrm>
          <a:prstGeom prst="rect">
            <a:avLst/>
          </a:prstGeom>
          <a:noFill/>
        </p:spPr>
        <p:txBody>
          <a:bodyPr wrap="square">
            <a:spAutoFit/>
          </a:bodyPr>
          <a:lstStyle/>
          <a:p>
            <a:r>
              <a:rPr lang="de-DE" sz="1050" dirty="0">
                <a:latin typeface="+mj-lt"/>
              </a:rPr>
              <a:t>Unter den Linden 12, 10117 Berlin</a:t>
            </a:r>
            <a:br>
              <a:rPr lang="de-DE" sz="1050" dirty="0">
                <a:latin typeface="+mj-lt"/>
              </a:rPr>
            </a:br>
            <a:r>
              <a:rPr lang="de-DE" sz="1050" b="1" dirty="0">
                <a:latin typeface="+mj-lt"/>
              </a:rPr>
              <a:t>0.19 km away</a:t>
            </a:r>
            <a:endParaRPr lang="en-DE" sz="1050" dirty="0">
              <a:latin typeface="+mj-lt"/>
            </a:endParaRPr>
          </a:p>
        </p:txBody>
      </p:sp>
      <p:pic>
        <p:nvPicPr>
          <p:cNvPr id="73" name="Picture 72">
            <a:extLst>
              <a:ext uri="{FF2B5EF4-FFF2-40B4-BE49-F238E27FC236}">
                <a16:creationId xmlns:a16="http://schemas.microsoft.com/office/drawing/2014/main" id="{535EC16B-7CB8-422F-8852-BF2B216E28E4}"/>
              </a:ext>
            </a:extLst>
          </p:cNvPr>
          <p:cNvPicPr>
            <a:picLocks noChangeAspect="1"/>
          </p:cNvPicPr>
          <p:nvPr/>
        </p:nvPicPr>
        <p:blipFill>
          <a:blip r:embed="rId11">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3282969" y="1615596"/>
            <a:ext cx="314252" cy="320050"/>
          </a:xfrm>
          <a:prstGeom prst="rect">
            <a:avLst/>
          </a:prstGeom>
        </p:spPr>
      </p:pic>
      <p:sp>
        <p:nvSpPr>
          <p:cNvPr id="54" name="TextBox 53">
            <a:extLst>
              <a:ext uri="{FF2B5EF4-FFF2-40B4-BE49-F238E27FC236}">
                <a16:creationId xmlns:a16="http://schemas.microsoft.com/office/drawing/2014/main" id="{F11E59C1-73D6-4749-B714-E9FA84FBC9BA}"/>
              </a:ext>
            </a:extLst>
          </p:cNvPr>
          <p:cNvSpPr txBox="1"/>
          <p:nvPr/>
        </p:nvSpPr>
        <p:spPr>
          <a:xfrm>
            <a:off x="2767865" y="2110271"/>
            <a:ext cx="773593" cy="338554"/>
          </a:xfrm>
          <a:prstGeom prst="rect">
            <a:avLst/>
          </a:prstGeom>
          <a:noFill/>
        </p:spPr>
        <p:txBody>
          <a:bodyPr wrap="square">
            <a:spAutoFit/>
          </a:bodyPr>
          <a:lstStyle/>
          <a:p>
            <a:r>
              <a:rPr lang="de-DE" sz="1600" b="1" u="sng" dirty="0">
                <a:latin typeface="+mj-lt"/>
              </a:rPr>
              <a:t>Berlin</a:t>
            </a:r>
            <a:endParaRPr lang="en-DE" sz="1600" b="1" u="sng" dirty="0"/>
          </a:p>
        </p:txBody>
      </p:sp>
      <p:sp>
        <p:nvSpPr>
          <p:cNvPr id="56" name="TextBox 55">
            <a:extLst>
              <a:ext uri="{FF2B5EF4-FFF2-40B4-BE49-F238E27FC236}">
                <a16:creationId xmlns:a16="http://schemas.microsoft.com/office/drawing/2014/main" id="{CCA4C0CB-A974-4516-9F66-023BBA568D9F}"/>
              </a:ext>
            </a:extLst>
          </p:cNvPr>
          <p:cNvSpPr txBox="1"/>
          <p:nvPr/>
        </p:nvSpPr>
        <p:spPr>
          <a:xfrm>
            <a:off x="2767865" y="2967879"/>
            <a:ext cx="1111250" cy="338554"/>
          </a:xfrm>
          <a:prstGeom prst="rect">
            <a:avLst/>
          </a:prstGeom>
          <a:noFill/>
        </p:spPr>
        <p:txBody>
          <a:bodyPr wrap="square">
            <a:spAutoFit/>
          </a:bodyPr>
          <a:lstStyle/>
          <a:p>
            <a:r>
              <a:rPr lang="de-DE" sz="1600" b="1" u="sng" dirty="0">
                <a:latin typeface="+mj-lt"/>
              </a:rPr>
              <a:t>Hamburg</a:t>
            </a:r>
            <a:endParaRPr lang="en-DE" sz="1600" b="1" u="sng" dirty="0"/>
          </a:p>
        </p:txBody>
      </p:sp>
      <p:pic>
        <p:nvPicPr>
          <p:cNvPr id="61" name="Picture 60">
            <a:extLst>
              <a:ext uri="{FF2B5EF4-FFF2-40B4-BE49-F238E27FC236}">
                <a16:creationId xmlns:a16="http://schemas.microsoft.com/office/drawing/2014/main" id="{8A9B50B2-8064-414D-ACFE-15E33D8464DE}"/>
              </a:ext>
            </a:extLst>
          </p:cNvPr>
          <p:cNvPicPr>
            <a:picLocks noChangeAspect="1"/>
          </p:cNvPicPr>
          <p:nvPr/>
        </p:nvPicPr>
        <p:blipFill>
          <a:blip r:embed="rId12">
            <a:extLst>
              <a:ext uri="{BEBA8EAE-BF5A-486C-A8C5-ECC9F3942E4B}">
                <a14:imgProps xmlns:a14="http://schemas.microsoft.com/office/drawing/2010/main">
                  <a14:imgLayer r:embed="rId13">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396695" y="2393417"/>
            <a:ext cx="508758" cy="501994"/>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noFill/>
          </a:ln>
        </p:spPr>
      </p:pic>
      <p:sp>
        <p:nvSpPr>
          <p:cNvPr id="68" name="TextBox 67">
            <a:extLst>
              <a:ext uri="{FF2B5EF4-FFF2-40B4-BE49-F238E27FC236}">
                <a16:creationId xmlns:a16="http://schemas.microsoft.com/office/drawing/2014/main" id="{F9232DE3-2D6A-4B41-B641-A9566F811060}"/>
              </a:ext>
            </a:extLst>
          </p:cNvPr>
          <p:cNvSpPr txBox="1"/>
          <p:nvPr/>
        </p:nvSpPr>
        <p:spPr>
          <a:xfrm>
            <a:off x="2727344" y="3839984"/>
            <a:ext cx="1111250" cy="338554"/>
          </a:xfrm>
          <a:prstGeom prst="rect">
            <a:avLst/>
          </a:prstGeom>
          <a:noFill/>
        </p:spPr>
        <p:txBody>
          <a:bodyPr wrap="square">
            <a:spAutoFit/>
          </a:bodyPr>
          <a:lstStyle/>
          <a:p>
            <a:r>
              <a:rPr lang="de-DE" sz="1600" b="1" u="sng" dirty="0">
                <a:latin typeface="+mj-lt"/>
              </a:rPr>
              <a:t>Stuttgard</a:t>
            </a:r>
            <a:endParaRPr lang="en-DE" sz="1600" b="1" u="sng" dirty="0"/>
          </a:p>
        </p:txBody>
      </p:sp>
      <p:sp>
        <p:nvSpPr>
          <p:cNvPr id="59" name="Rectangle 58">
            <a:extLst>
              <a:ext uri="{FF2B5EF4-FFF2-40B4-BE49-F238E27FC236}">
                <a16:creationId xmlns:a16="http://schemas.microsoft.com/office/drawing/2014/main" id="{228F41A2-94F4-4FE5-ADD1-FC47530568EF}"/>
              </a:ext>
            </a:extLst>
          </p:cNvPr>
          <p:cNvSpPr/>
          <p:nvPr/>
        </p:nvSpPr>
        <p:spPr>
          <a:xfrm>
            <a:off x="12066532" y="147419"/>
            <a:ext cx="113382" cy="3279775"/>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9470BD8A-ADAE-492E-B427-665B0A49887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69" name="Rectangle 68">
            <a:extLst>
              <a:ext uri="{FF2B5EF4-FFF2-40B4-BE49-F238E27FC236}">
                <a16:creationId xmlns:a16="http://schemas.microsoft.com/office/drawing/2014/main" id="{872A0D1A-2241-4027-8C70-6E7E6115306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94" name="Rectangle: Rounded Corners 93">
            <a:extLst>
              <a:ext uri="{FF2B5EF4-FFF2-40B4-BE49-F238E27FC236}">
                <a16:creationId xmlns:a16="http://schemas.microsoft.com/office/drawing/2014/main" id="{41686662-4704-4F7F-B99E-551FE14DD8C4}"/>
              </a:ext>
            </a:extLst>
          </p:cNvPr>
          <p:cNvSpPr/>
          <p:nvPr/>
        </p:nvSpPr>
        <p:spPr>
          <a:xfrm>
            <a:off x="8024171" y="1615521"/>
            <a:ext cx="1275813"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b="1" dirty="0">
                <a:solidFill>
                  <a:schemeClr val="tx1">
                    <a:lumMod val="65000"/>
                    <a:lumOff val="35000"/>
                  </a:schemeClr>
                </a:solidFill>
              </a:rPr>
              <a:t>Sort by city</a:t>
            </a:r>
            <a:endParaRPr lang="en-DE" sz="1400" b="1" dirty="0">
              <a:solidFill>
                <a:schemeClr val="tx1">
                  <a:lumMod val="65000"/>
                  <a:lumOff val="35000"/>
                </a:schemeClr>
              </a:solidFill>
            </a:endParaRPr>
          </a:p>
        </p:txBody>
      </p:sp>
      <p:sp>
        <p:nvSpPr>
          <p:cNvPr id="95" name="Rectangle: Rounded Corners 94">
            <a:extLst>
              <a:ext uri="{FF2B5EF4-FFF2-40B4-BE49-F238E27FC236}">
                <a16:creationId xmlns:a16="http://schemas.microsoft.com/office/drawing/2014/main" id="{D7AAA7CB-AB90-46C1-AB1C-0E19F7132391}"/>
              </a:ext>
            </a:extLst>
          </p:cNvPr>
          <p:cNvSpPr/>
          <p:nvPr/>
        </p:nvSpPr>
        <p:spPr>
          <a:xfrm>
            <a:off x="5013300" y="1615597"/>
            <a:ext cx="1275813"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Find by city</a:t>
            </a:r>
            <a:endParaRPr lang="en-DE" sz="1400" b="1" dirty="0">
              <a:solidFill>
                <a:schemeClr val="tx1">
                  <a:lumMod val="65000"/>
                  <a:lumOff val="35000"/>
                </a:schemeClr>
              </a:solidFill>
            </a:endParaRPr>
          </a:p>
        </p:txBody>
      </p:sp>
      <p:sp>
        <p:nvSpPr>
          <p:cNvPr id="96" name="Isosceles Triangle 95">
            <a:extLst>
              <a:ext uri="{FF2B5EF4-FFF2-40B4-BE49-F238E27FC236}">
                <a16:creationId xmlns:a16="http://schemas.microsoft.com/office/drawing/2014/main" id="{849331E6-9EC3-4E0E-9022-9C04BDC45885}"/>
              </a:ext>
            </a:extLst>
          </p:cNvPr>
          <p:cNvSpPr/>
          <p:nvPr/>
        </p:nvSpPr>
        <p:spPr>
          <a:xfrm flipV="1">
            <a:off x="6028824" y="1738384"/>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9" name="Isosceles Triangle 98">
            <a:extLst>
              <a:ext uri="{FF2B5EF4-FFF2-40B4-BE49-F238E27FC236}">
                <a16:creationId xmlns:a16="http://schemas.microsoft.com/office/drawing/2014/main" id="{729ED8E3-5BFE-4AA4-8670-F19005BEE747}"/>
              </a:ext>
            </a:extLst>
          </p:cNvPr>
          <p:cNvSpPr/>
          <p:nvPr/>
        </p:nvSpPr>
        <p:spPr>
          <a:xfrm flipV="1">
            <a:off x="10646862" y="1722853"/>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0" name="Rectangle: Rounded Corners 99">
            <a:extLst>
              <a:ext uri="{FF2B5EF4-FFF2-40B4-BE49-F238E27FC236}">
                <a16:creationId xmlns:a16="http://schemas.microsoft.com/office/drawing/2014/main" id="{C4875411-3657-4182-906D-0690414C92E6}"/>
              </a:ext>
            </a:extLst>
          </p:cNvPr>
          <p:cNvSpPr/>
          <p:nvPr/>
        </p:nvSpPr>
        <p:spPr>
          <a:xfrm>
            <a:off x="6355853" y="1615883"/>
            <a:ext cx="1603835"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Services</a:t>
            </a:r>
            <a:endParaRPr lang="en-DE" sz="1400" b="1" dirty="0">
              <a:solidFill>
                <a:schemeClr val="tx1">
                  <a:lumMod val="65000"/>
                  <a:lumOff val="35000"/>
                </a:schemeClr>
              </a:solidFill>
            </a:endParaRPr>
          </a:p>
        </p:txBody>
      </p:sp>
      <p:sp>
        <p:nvSpPr>
          <p:cNvPr id="101" name="Isosceles Triangle 100">
            <a:extLst>
              <a:ext uri="{FF2B5EF4-FFF2-40B4-BE49-F238E27FC236}">
                <a16:creationId xmlns:a16="http://schemas.microsoft.com/office/drawing/2014/main" id="{3E50CE2A-0C36-4E51-9B1A-78CA20109065}"/>
              </a:ext>
            </a:extLst>
          </p:cNvPr>
          <p:cNvSpPr/>
          <p:nvPr/>
        </p:nvSpPr>
        <p:spPr>
          <a:xfrm flipV="1">
            <a:off x="7696149" y="1731216"/>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104" name="Rectangle: Rounded Corners 103">
            <a:extLst>
              <a:ext uri="{FF2B5EF4-FFF2-40B4-BE49-F238E27FC236}">
                <a16:creationId xmlns:a16="http://schemas.microsoft.com/office/drawing/2014/main" id="{20C2A145-28E4-4DC7-91F9-BE4830F50C6F}"/>
              </a:ext>
            </a:extLst>
          </p:cNvPr>
          <p:cNvSpPr/>
          <p:nvPr/>
        </p:nvSpPr>
        <p:spPr>
          <a:xfrm>
            <a:off x="3665358" y="1615597"/>
            <a:ext cx="1275813"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Germany</a:t>
            </a:r>
            <a:endParaRPr lang="en-DE" sz="1400" b="1" dirty="0">
              <a:solidFill>
                <a:schemeClr val="tx1">
                  <a:lumMod val="65000"/>
                  <a:lumOff val="35000"/>
                </a:schemeClr>
              </a:solidFill>
            </a:endParaRPr>
          </a:p>
        </p:txBody>
      </p:sp>
      <p:sp>
        <p:nvSpPr>
          <p:cNvPr id="103" name="Isosceles Triangle 102">
            <a:extLst>
              <a:ext uri="{FF2B5EF4-FFF2-40B4-BE49-F238E27FC236}">
                <a16:creationId xmlns:a16="http://schemas.microsoft.com/office/drawing/2014/main" id="{072E72A5-E561-4908-A6B8-ABC3C03E83F5}"/>
              </a:ext>
            </a:extLst>
          </p:cNvPr>
          <p:cNvSpPr/>
          <p:nvPr/>
        </p:nvSpPr>
        <p:spPr>
          <a:xfrm flipV="1">
            <a:off x="4680882" y="1738384"/>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7" name="Rectangle: Rounded Corners 96">
            <a:extLst>
              <a:ext uri="{FF2B5EF4-FFF2-40B4-BE49-F238E27FC236}">
                <a16:creationId xmlns:a16="http://schemas.microsoft.com/office/drawing/2014/main" id="{41CC93C4-AF9B-49B9-85BA-851A82279682}"/>
              </a:ext>
            </a:extLst>
          </p:cNvPr>
          <p:cNvSpPr/>
          <p:nvPr/>
        </p:nvSpPr>
        <p:spPr>
          <a:xfrm>
            <a:off x="9374193" y="1615521"/>
            <a:ext cx="1537117"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Male</a:t>
            </a:r>
            <a:endParaRPr lang="en-DE" sz="1400" b="1" dirty="0">
              <a:solidFill>
                <a:schemeClr val="tx1">
                  <a:lumMod val="65000"/>
                  <a:lumOff val="35000"/>
                </a:schemeClr>
              </a:solidFill>
            </a:endParaRPr>
          </a:p>
        </p:txBody>
      </p:sp>
      <p:sp>
        <p:nvSpPr>
          <p:cNvPr id="74" name="Isosceles Triangle 73">
            <a:extLst>
              <a:ext uri="{FF2B5EF4-FFF2-40B4-BE49-F238E27FC236}">
                <a16:creationId xmlns:a16="http://schemas.microsoft.com/office/drawing/2014/main" id="{2513091C-3211-43A4-99C4-B9E618CD151E}"/>
              </a:ext>
            </a:extLst>
          </p:cNvPr>
          <p:cNvSpPr/>
          <p:nvPr/>
        </p:nvSpPr>
        <p:spPr>
          <a:xfrm flipV="1">
            <a:off x="10647862" y="1727324"/>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45" name="Oval 44">
            <a:extLst>
              <a:ext uri="{FF2B5EF4-FFF2-40B4-BE49-F238E27FC236}">
                <a16:creationId xmlns:a16="http://schemas.microsoft.com/office/drawing/2014/main" id="{D0F3237E-FC0E-4413-A624-7190C49D6F8F}"/>
              </a:ext>
            </a:extLst>
          </p:cNvPr>
          <p:cNvSpPr/>
          <p:nvPr/>
        </p:nvSpPr>
        <p:spPr>
          <a:xfrm>
            <a:off x="1677934" y="2215245"/>
            <a:ext cx="1317451" cy="86933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664092025"/>
      </p:ext>
    </p:extLst>
  </p:cSld>
  <p:clrMapOvr>
    <a:masterClrMapping/>
  </p:clrMapOvr>
  <p:transition spd="slow" advClick="0" advTm="0">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17" name="Picture 16">
            <a:extLst>
              <a:ext uri="{FF2B5EF4-FFF2-40B4-BE49-F238E27FC236}">
                <a16:creationId xmlns:a16="http://schemas.microsoft.com/office/drawing/2014/main" id="{FC1EBD1F-B5CF-4667-BC33-860BC88F1954}"/>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829064"/>
            <a:ext cx="12028932" cy="6858000"/>
          </a:xfrm>
          <a:prstGeom prst="rect">
            <a:avLst/>
          </a:prstGeom>
        </p:spPr>
      </p:pic>
      <p:sp>
        <p:nvSpPr>
          <p:cNvPr id="19" name="TextBox 18">
            <a:extLst>
              <a:ext uri="{FF2B5EF4-FFF2-40B4-BE49-F238E27FC236}">
                <a16:creationId xmlns:a16="http://schemas.microsoft.com/office/drawing/2014/main" id="{FA35797A-9C2D-4D31-A285-CE1588CDE44E}"/>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0" name="TextBox 19">
            <a:extLst>
              <a:ext uri="{FF2B5EF4-FFF2-40B4-BE49-F238E27FC236}">
                <a16:creationId xmlns:a16="http://schemas.microsoft.com/office/drawing/2014/main" id="{D10B5A9D-286F-4861-AE21-E9064BE615B6}"/>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a:t>
            </a:r>
            <a:endParaRPr lang="en-DE" sz="1050" dirty="0">
              <a:solidFill>
                <a:schemeClr val="bg2">
                  <a:lumMod val="50000"/>
                </a:schemeClr>
              </a:solidFill>
            </a:endParaRPr>
          </a:p>
        </p:txBody>
      </p:sp>
      <p:sp>
        <p:nvSpPr>
          <p:cNvPr id="21" name="Rectangle: Rounded Corners 20">
            <a:extLst>
              <a:ext uri="{FF2B5EF4-FFF2-40B4-BE49-F238E27FC236}">
                <a16:creationId xmlns:a16="http://schemas.microsoft.com/office/drawing/2014/main" id="{B9CD8759-6105-425C-A253-9E42137DA1A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3" name="Rectangle: Rounded Corners 22">
            <a:extLst>
              <a:ext uri="{FF2B5EF4-FFF2-40B4-BE49-F238E27FC236}">
                <a16:creationId xmlns:a16="http://schemas.microsoft.com/office/drawing/2014/main" id="{178B6599-D03B-478C-AECB-426AB6369110}"/>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Rounded Corners 23">
            <a:extLst>
              <a:ext uri="{FF2B5EF4-FFF2-40B4-BE49-F238E27FC236}">
                <a16:creationId xmlns:a16="http://schemas.microsoft.com/office/drawing/2014/main" id="{0FE8B3C6-C3E0-4860-93F9-DFD697EF9E65}"/>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5" name="Rectangle: Rounded Corners 24">
            <a:extLst>
              <a:ext uri="{FF2B5EF4-FFF2-40B4-BE49-F238E27FC236}">
                <a16:creationId xmlns:a16="http://schemas.microsoft.com/office/drawing/2014/main" id="{EE99FD2B-16F2-472D-BA07-AC34336AFABA}"/>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6" name="Rectangle: Rounded Corners 25">
            <a:extLst>
              <a:ext uri="{FF2B5EF4-FFF2-40B4-BE49-F238E27FC236}">
                <a16:creationId xmlns:a16="http://schemas.microsoft.com/office/drawing/2014/main" id="{3C127AF5-6DF5-4E81-9101-ABE93C2ACBCB}"/>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20234EE0-5EC1-4920-A38F-449E2D538838}"/>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30310973-5CC8-4108-A555-AD0D3AE42622}"/>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28">
            <a:extLst>
              <a:ext uri="{FF2B5EF4-FFF2-40B4-BE49-F238E27FC236}">
                <a16:creationId xmlns:a16="http://schemas.microsoft.com/office/drawing/2014/main" id="{5E136D90-4BB3-413C-9705-7EFDF18DC2B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0" name="Rectangle 29">
            <a:extLst>
              <a:ext uri="{FF2B5EF4-FFF2-40B4-BE49-F238E27FC236}">
                <a16:creationId xmlns:a16="http://schemas.microsoft.com/office/drawing/2014/main" id="{74EC1CE0-CC52-4974-92CA-B10883077625}"/>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pic>
        <p:nvPicPr>
          <p:cNvPr id="22" name="Picture 21">
            <a:extLst>
              <a:ext uri="{FF2B5EF4-FFF2-40B4-BE49-F238E27FC236}">
                <a16:creationId xmlns:a16="http://schemas.microsoft.com/office/drawing/2014/main" id="{9190E2FC-B068-43F6-8F03-33DE56F4CE0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05148" y="2228851"/>
            <a:ext cx="1424252" cy="1397794"/>
          </a:xfrm>
          <a:prstGeom prst="rect">
            <a:avLst/>
          </a:prstGeom>
          <a:ln>
            <a:noFill/>
          </a:ln>
        </p:spPr>
      </p:pic>
    </p:spTree>
    <p:extLst>
      <p:ext uri="{BB962C8B-B14F-4D97-AF65-F5344CB8AC3E}">
        <p14:creationId xmlns:p14="http://schemas.microsoft.com/office/powerpoint/2010/main" val="3872206132"/>
      </p:ext>
    </p:extLst>
  </p:cSld>
  <p:clrMapOvr>
    <a:masterClrMapping/>
  </p:clrMapOvr>
  <p:transition spd="slow" advClick="0" advTm="1000">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17" name="Picture 16">
            <a:extLst>
              <a:ext uri="{FF2B5EF4-FFF2-40B4-BE49-F238E27FC236}">
                <a16:creationId xmlns:a16="http://schemas.microsoft.com/office/drawing/2014/main" id="{CDD7A152-C63F-449A-A40C-FC49C9248928}"/>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829064"/>
            <a:ext cx="12028932" cy="6858000"/>
          </a:xfrm>
          <a:prstGeom prst="rect">
            <a:avLst/>
          </a:prstGeom>
        </p:spPr>
      </p:pic>
      <p:sp>
        <p:nvSpPr>
          <p:cNvPr id="19" name="TextBox 18">
            <a:extLst>
              <a:ext uri="{FF2B5EF4-FFF2-40B4-BE49-F238E27FC236}">
                <a16:creationId xmlns:a16="http://schemas.microsoft.com/office/drawing/2014/main" id="{4A268F77-3C45-44E4-9EB0-E7878A3BF443}"/>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0" name="Rectangle: Rounded Corners 19">
            <a:extLst>
              <a:ext uri="{FF2B5EF4-FFF2-40B4-BE49-F238E27FC236}">
                <a16:creationId xmlns:a16="http://schemas.microsoft.com/office/drawing/2014/main" id="{60BAE97B-0038-48F8-8EA8-6AB9C2E516A9}"/>
              </a:ext>
            </a:extLst>
          </p:cNvPr>
          <p:cNvSpPr/>
          <p:nvPr/>
        </p:nvSpPr>
        <p:spPr>
          <a:xfrm>
            <a:off x="3660554" y="411339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6" name="Rectangle 15">
            <a:extLst>
              <a:ext uri="{FF2B5EF4-FFF2-40B4-BE49-F238E27FC236}">
                <a16:creationId xmlns:a16="http://schemas.microsoft.com/office/drawing/2014/main" id="{0B9E7485-6978-4C69-AC7F-1259E8838D0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1" name="Rectangle 20">
            <a:extLst>
              <a:ext uri="{FF2B5EF4-FFF2-40B4-BE49-F238E27FC236}">
                <a16:creationId xmlns:a16="http://schemas.microsoft.com/office/drawing/2014/main" id="{6FE240CB-8504-4024-BD5D-1A6E17A4710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2731175889"/>
      </p:ext>
    </p:extLst>
  </p:cSld>
  <p:clrMapOvr>
    <a:masterClrMapping/>
  </p:clrMapOvr>
  <p:transition spd="slow" advClick="0" advTm="1000">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pic>
        <p:nvPicPr>
          <p:cNvPr id="50" name="Picture 49">
            <a:extLst>
              <a:ext uri="{FF2B5EF4-FFF2-40B4-BE49-F238E27FC236}">
                <a16:creationId xmlns:a16="http://schemas.microsoft.com/office/drawing/2014/main" id="{3CC725D2-F540-4AC0-AF16-CB7396485B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57723" y="2228851"/>
            <a:ext cx="1424252" cy="1397794"/>
          </a:xfrm>
          <a:prstGeom prst="rect">
            <a:avLst/>
          </a:prstGeom>
          <a:ln>
            <a:noFill/>
          </a:ln>
        </p:spPr>
      </p:pic>
    </p:spTree>
    <p:extLst>
      <p:ext uri="{BB962C8B-B14F-4D97-AF65-F5344CB8AC3E}">
        <p14:creationId xmlns:p14="http://schemas.microsoft.com/office/powerpoint/2010/main" val="3970198821"/>
      </p:ext>
    </p:extLst>
  </p:cSld>
  <p:clrMapOvr>
    <a:masterClrMapping/>
  </p:clrMapOvr>
  <p:transition spd="slow" advTm="0">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C10A28DB-A4CF-434B-9F2E-2B491F554BA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1DFF060D-27F3-4699-ABE7-D160422BC2BA}"/>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pic>
        <p:nvPicPr>
          <p:cNvPr id="50" name="Picture 49">
            <a:extLst>
              <a:ext uri="{FF2B5EF4-FFF2-40B4-BE49-F238E27FC236}">
                <a16:creationId xmlns:a16="http://schemas.microsoft.com/office/drawing/2014/main" id="{7C38F485-1B86-410B-A19F-3DF4F338531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57723" y="-3343274"/>
            <a:ext cx="1424252" cy="1397794"/>
          </a:xfrm>
          <a:prstGeom prst="rect">
            <a:avLst/>
          </a:prstGeom>
          <a:ln>
            <a:noFill/>
          </a:ln>
        </p:spPr>
      </p:pic>
    </p:spTree>
    <p:extLst>
      <p:ext uri="{BB962C8B-B14F-4D97-AF65-F5344CB8AC3E}">
        <p14:creationId xmlns:p14="http://schemas.microsoft.com/office/powerpoint/2010/main" val="1912091924"/>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pic>
        <p:nvPicPr>
          <p:cNvPr id="50" name="Picture 49">
            <a:extLst>
              <a:ext uri="{FF2B5EF4-FFF2-40B4-BE49-F238E27FC236}">
                <a16:creationId xmlns:a16="http://schemas.microsoft.com/office/drawing/2014/main" id="{9FD09BF5-BC90-4D61-B83F-F47C2AF7B25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57723" y="2228851"/>
            <a:ext cx="1424252" cy="1397794"/>
          </a:xfrm>
          <a:prstGeom prst="rect">
            <a:avLst/>
          </a:prstGeom>
          <a:ln>
            <a:noFill/>
          </a:ln>
        </p:spPr>
      </p:pic>
    </p:spTree>
    <p:extLst>
      <p:ext uri="{BB962C8B-B14F-4D97-AF65-F5344CB8AC3E}">
        <p14:creationId xmlns:p14="http://schemas.microsoft.com/office/powerpoint/2010/main" val="23089853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pic>
        <p:nvPicPr>
          <p:cNvPr id="50" name="Picture 49">
            <a:extLst>
              <a:ext uri="{FF2B5EF4-FFF2-40B4-BE49-F238E27FC236}">
                <a16:creationId xmlns:a16="http://schemas.microsoft.com/office/drawing/2014/main" id="{FF764A79-E6CC-419E-B32C-DC5E94CF9F8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57723" y="2228851"/>
            <a:ext cx="1424252" cy="1397794"/>
          </a:xfrm>
          <a:prstGeom prst="rect">
            <a:avLst/>
          </a:prstGeom>
          <a:ln>
            <a:noFill/>
          </a:ln>
        </p:spPr>
      </p:pic>
      <p:sp>
        <p:nvSpPr>
          <p:cNvPr id="51" name="Oval 50">
            <a:extLst>
              <a:ext uri="{FF2B5EF4-FFF2-40B4-BE49-F238E27FC236}">
                <a16:creationId xmlns:a16="http://schemas.microsoft.com/office/drawing/2014/main" id="{188B056E-1708-4CE8-BF34-55F309FE3B2B}"/>
              </a:ext>
            </a:extLst>
          </p:cNvPr>
          <p:cNvSpPr/>
          <p:nvPr/>
        </p:nvSpPr>
        <p:spPr>
          <a:xfrm>
            <a:off x="6559740" y="3682640"/>
            <a:ext cx="1317451" cy="86933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5715042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nvGrpSpPr>
          <p:cNvPr id="50" name="Group 49">
            <a:extLst>
              <a:ext uri="{FF2B5EF4-FFF2-40B4-BE49-F238E27FC236}">
                <a16:creationId xmlns:a16="http://schemas.microsoft.com/office/drawing/2014/main" id="{89E94514-2748-4852-B74E-7768DC0CE69D}"/>
              </a:ext>
            </a:extLst>
          </p:cNvPr>
          <p:cNvGrpSpPr/>
          <p:nvPr/>
        </p:nvGrpSpPr>
        <p:grpSpPr>
          <a:xfrm>
            <a:off x="-22154" y="6802"/>
            <a:ext cx="12061930" cy="6858000"/>
            <a:chOff x="-22154" y="6802"/>
            <a:chExt cx="12061930" cy="6858000"/>
          </a:xfrm>
        </p:grpSpPr>
        <p:sp>
          <p:nvSpPr>
            <p:cNvPr id="51" name="Rectangle 50">
              <a:extLst>
                <a:ext uri="{FF2B5EF4-FFF2-40B4-BE49-F238E27FC236}">
                  <a16:creationId xmlns:a16="http://schemas.microsoft.com/office/drawing/2014/main" id="{44254593-05DC-4FE5-80E3-B430AA4B56CB}"/>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52" name="Group 51">
              <a:extLst>
                <a:ext uri="{FF2B5EF4-FFF2-40B4-BE49-F238E27FC236}">
                  <a16:creationId xmlns:a16="http://schemas.microsoft.com/office/drawing/2014/main" id="{D727F69F-F72B-4511-84D1-C23B7700FBD1}"/>
                </a:ext>
              </a:extLst>
            </p:cNvPr>
            <p:cNvGrpSpPr/>
            <p:nvPr/>
          </p:nvGrpSpPr>
          <p:grpSpPr>
            <a:xfrm>
              <a:off x="2600310" y="1275577"/>
              <a:ext cx="7216483" cy="5056245"/>
              <a:chOff x="-7436453" y="-77382"/>
              <a:chExt cx="7216483" cy="5056245"/>
            </a:xfrm>
          </p:grpSpPr>
          <p:sp>
            <p:nvSpPr>
              <p:cNvPr id="53" name="TextBox 52">
                <a:extLst>
                  <a:ext uri="{FF2B5EF4-FFF2-40B4-BE49-F238E27FC236}">
                    <a16:creationId xmlns:a16="http://schemas.microsoft.com/office/drawing/2014/main" id="{3731AF77-B959-4A6C-AB01-29B980DE37A6}"/>
                  </a:ext>
                </a:extLst>
              </p:cNvPr>
              <p:cNvSpPr txBox="1"/>
              <p:nvPr/>
            </p:nvSpPr>
            <p:spPr>
              <a:xfrm>
                <a:off x="-6395529" y="1909007"/>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4" name="TextBox 53">
                <a:extLst>
                  <a:ext uri="{FF2B5EF4-FFF2-40B4-BE49-F238E27FC236}">
                    <a16:creationId xmlns:a16="http://schemas.microsoft.com/office/drawing/2014/main" id="{899CD0A9-D495-4968-9631-F801D5A76DB0}"/>
                  </a:ext>
                </a:extLst>
              </p:cNvPr>
              <p:cNvSpPr txBox="1"/>
              <p:nvPr/>
            </p:nvSpPr>
            <p:spPr>
              <a:xfrm>
                <a:off x="-6395529" y="4389668"/>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5" name="Rectangle: Rounded Corners 54">
                <a:extLst>
                  <a:ext uri="{FF2B5EF4-FFF2-40B4-BE49-F238E27FC236}">
                    <a16:creationId xmlns:a16="http://schemas.microsoft.com/office/drawing/2014/main" id="{3F008C63-EC0F-46AB-A6AA-8D8A8A3AF4ED}"/>
                  </a:ext>
                </a:extLst>
              </p:cNvPr>
              <p:cNvSpPr/>
              <p:nvPr/>
            </p:nvSpPr>
            <p:spPr>
              <a:xfrm>
                <a:off x="-6307123"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6" name="Rectangle: Rounded Corners 55">
                <a:extLst>
                  <a:ext uri="{FF2B5EF4-FFF2-40B4-BE49-F238E27FC236}">
                    <a16:creationId xmlns:a16="http://schemas.microsoft.com/office/drawing/2014/main" id="{59A3D38C-52B0-4E48-A17A-272015C852D7}"/>
                  </a:ext>
                </a:extLst>
              </p:cNvPr>
              <p:cNvSpPr/>
              <p:nvPr/>
            </p:nvSpPr>
            <p:spPr>
              <a:xfrm>
                <a:off x="-4756695"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7" name="Rectangle: Rounded Corners 56">
                <a:extLst>
                  <a:ext uri="{FF2B5EF4-FFF2-40B4-BE49-F238E27FC236}">
                    <a16:creationId xmlns:a16="http://schemas.microsoft.com/office/drawing/2014/main" id="{6D0A3855-0856-4CAB-9247-4031BE9B8BD2}"/>
                  </a:ext>
                </a:extLst>
              </p:cNvPr>
              <p:cNvSpPr/>
              <p:nvPr/>
            </p:nvSpPr>
            <p:spPr>
              <a:xfrm>
                <a:off x="-3206267" y="214710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8" name="Rectangle: Rounded Corners 57">
                <a:extLst>
                  <a:ext uri="{FF2B5EF4-FFF2-40B4-BE49-F238E27FC236}">
                    <a16:creationId xmlns:a16="http://schemas.microsoft.com/office/drawing/2014/main" id="{8E8BC1C7-CDF3-4375-9A0D-F09A15FCAD9C}"/>
                  </a:ext>
                </a:extLst>
              </p:cNvPr>
              <p:cNvSpPr/>
              <p:nvPr/>
            </p:nvSpPr>
            <p:spPr>
              <a:xfrm>
                <a:off x="-1621266" y="214709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9" name="Rectangle: Rounded Corners 58">
                <a:extLst>
                  <a:ext uri="{FF2B5EF4-FFF2-40B4-BE49-F238E27FC236}">
                    <a16:creationId xmlns:a16="http://schemas.microsoft.com/office/drawing/2014/main" id="{94530BDB-A4EF-431A-8887-986E73406DCA}"/>
                  </a:ext>
                </a:extLst>
              </p:cNvPr>
              <p:cNvSpPr/>
              <p:nvPr/>
            </p:nvSpPr>
            <p:spPr>
              <a:xfrm>
                <a:off x="-6301976"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60" name="Rectangle: Rounded Corners 59">
                <a:extLst>
                  <a:ext uri="{FF2B5EF4-FFF2-40B4-BE49-F238E27FC236}">
                    <a16:creationId xmlns:a16="http://schemas.microsoft.com/office/drawing/2014/main" id="{175F64C7-8CE5-4D9C-99FC-050A4992326A}"/>
                  </a:ext>
                </a:extLst>
              </p:cNvPr>
              <p:cNvSpPr/>
              <p:nvPr/>
            </p:nvSpPr>
            <p:spPr>
              <a:xfrm>
                <a:off x="-4751548"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pic>
            <p:nvPicPr>
              <p:cNvPr id="61" name="Picture 60">
                <a:extLst>
                  <a:ext uri="{FF2B5EF4-FFF2-40B4-BE49-F238E27FC236}">
                    <a16:creationId xmlns:a16="http://schemas.microsoft.com/office/drawing/2014/main" id="{42A46878-C2D2-4F28-8B36-BDEC0D16AE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36453" y="-77382"/>
                <a:ext cx="7216483" cy="5056245"/>
              </a:xfrm>
              <a:prstGeom prst="rect">
                <a:avLst/>
              </a:prstGeom>
            </p:spPr>
          </p:pic>
          <p:sp>
            <p:nvSpPr>
              <p:cNvPr id="62" name="Rectangle: Rounded Corners 61">
                <a:extLst>
                  <a:ext uri="{FF2B5EF4-FFF2-40B4-BE49-F238E27FC236}">
                    <a16:creationId xmlns:a16="http://schemas.microsoft.com/office/drawing/2014/main" id="{3A321FE7-0F3E-4AAA-85B5-549AFDCF792E}"/>
                  </a:ext>
                </a:extLst>
              </p:cNvPr>
              <p:cNvSpPr/>
              <p:nvPr/>
            </p:nvSpPr>
            <p:spPr>
              <a:xfrm>
                <a:off x="-1768762" y="3839068"/>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63" name="TextBox 62">
                <a:extLst>
                  <a:ext uri="{FF2B5EF4-FFF2-40B4-BE49-F238E27FC236}">
                    <a16:creationId xmlns:a16="http://schemas.microsoft.com/office/drawing/2014/main" id="{4A5A7F85-9FBA-4810-9010-32ABD512C946}"/>
                  </a:ext>
                </a:extLst>
              </p:cNvPr>
              <p:cNvSpPr txBox="1"/>
              <p:nvPr/>
            </p:nvSpPr>
            <p:spPr>
              <a:xfrm>
                <a:off x="-3413811" y="1188124"/>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64" name="TextBox 63">
                <a:extLst>
                  <a:ext uri="{FF2B5EF4-FFF2-40B4-BE49-F238E27FC236}">
                    <a16:creationId xmlns:a16="http://schemas.microsoft.com/office/drawing/2014/main" id="{FED0F037-C255-4523-962C-40524C72EC26}"/>
                  </a:ext>
                </a:extLst>
              </p:cNvPr>
              <p:cNvSpPr txBox="1"/>
              <p:nvPr/>
            </p:nvSpPr>
            <p:spPr>
              <a:xfrm>
                <a:off x="-3338721" y="1946445"/>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5" name="Rectangle 64">
                <a:extLst>
                  <a:ext uri="{FF2B5EF4-FFF2-40B4-BE49-F238E27FC236}">
                    <a16:creationId xmlns:a16="http://schemas.microsoft.com/office/drawing/2014/main" id="{F93C61B2-F394-4E96-B849-15F3DB89EBAE}"/>
                  </a:ext>
                </a:extLst>
              </p:cNvPr>
              <p:cNvSpPr/>
              <p:nvPr/>
            </p:nvSpPr>
            <p:spPr>
              <a:xfrm>
                <a:off x="-3347530" y="3264632"/>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66" name="Isosceles Triangle 65">
                <a:extLst>
                  <a:ext uri="{FF2B5EF4-FFF2-40B4-BE49-F238E27FC236}">
                    <a16:creationId xmlns:a16="http://schemas.microsoft.com/office/drawing/2014/main" id="{7D9D1CDB-D913-4AF6-B9F4-99729F8D378C}"/>
                  </a:ext>
                </a:extLst>
              </p:cNvPr>
              <p:cNvSpPr/>
              <p:nvPr/>
            </p:nvSpPr>
            <p:spPr>
              <a:xfrm flipV="1">
                <a:off x="-2415427" y="3422092"/>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7" name="Rectangle 66">
                <a:extLst>
                  <a:ext uri="{FF2B5EF4-FFF2-40B4-BE49-F238E27FC236}">
                    <a16:creationId xmlns:a16="http://schemas.microsoft.com/office/drawing/2014/main" id="{DD2113D9-4ECE-4DD0-876A-F55139E0E500}"/>
                  </a:ext>
                </a:extLst>
              </p:cNvPr>
              <p:cNvSpPr/>
              <p:nvPr/>
            </p:nvSpPr>
            <p:spPr>
              <a:xfrm>
                <a:off x="-3347530" y="3655352"/>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8" name="Rectangle 67">
                <a:extLst>
                  <a:ext uri="{FF2B5EF4-FFF2-40B4-BE49-F238E27FC236}">
                    <a16:creationId xmlns:a16="http://schemas.microsoft.com/office/drawing/2014/main" id="{18C0CD47-3F34-4C61-8080-D9E50C7C8DE5}"/>
                  </a:ext>
                </a:extLst>
              </p:cNvPr>
              <p:cNvSpPr/>
              <p:nvPr/>
            </p:nvSpPr>
            <p:spPr>
              <a:xfrm>
                <a:off x="-3347530" y="3853733"/>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69" name="Rectangle 68">
                <a:extLst>
                  <a:ext uri="{FF2B5EF4-FFF2-40B4-BE49-F238E27FC236}">
                    <a16:creationId xmlns:a16="http://schemas.microsoft.com/office/drawing/2014/main" id="{024A28EE-14DA-4669-8F11-85A8B75865DE}"/>
                  </a:ext>
                </a:extLst>
              </p:cNvPr>
              <p:cNvSpPr/>
              <p:nvPr/>
            </p:nvSpPr>
            <p:spPr>
              <a:xfrm>
                <a:off x="-3347530" y="4048285"/>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70" name="Rectangle 69">
                <a:extLst>
                  <a:ext uri="{FF2B5EF4-FFF2-40B4-BE49-F238E27FC236}">
                    <a16:creationId xmlns:a16="http://schemas.microsoft.com/office/drawing/2014/main" id="{28208571-7312-412A-BE39-6536596E8656}"/>
                  </a:ext>
                </a:extLst>
              </p:cNvPr>
              <p:cNvSpPr/>
              <p:nvPr/>
            </p:nvSpPr>
            <p:spPr>
              <a:xfrm>
                <a:off x="-1809242" y="3264632"/>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71" name="Rectangle 70">
                <a:extLst>
                  <a:ext uri="{FF2B5EF4-FFF2-40B4-BE49-F238E27FC236}">
                    <a16:creationId xmlns:a16="http://schemas.microsoft.com/office/drawing/2014/main" id="{15C85637-B335-4F89-8C9C-6159A9EE937D}"/>
                  </a:ext>
                </a:extLst>
              </p:cNvPr>
              <p:cNvSpPr/>
              <p:nvPr/>
            </p:nvSpPr>
            <p:spPr>
              <a:xfrm>
                <a:off x="-1431417" y="3264631"/>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72" name="TextBox 71">
                <a:extLst>
                  <a:ext uri="{FF2B5EF4-FFF2-40B4-BE49-F238E27FC236}">
                    <a16:creationId xmlns:a16="http://schemas.microsoft.com/office/drawing/2014/main" id="{9907BC6D-AE27-4494-A35A-462D0D7D717E}"/>
                  </a:ext>
                </a:extLst>
              </p:cNvPr>
              <p:cNvSpPr txBox="1"/>
              <p:nvPr/>
            </p:nvSpPr>
            <p:spPr>
              <a:xfrm>
                <a:off x="-1827545" y="3259410"/>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73" name="Group 72">
                <a:extLst>
                  <a:ext uri="{FF2B5EF4-FFF2-40B4-BE49-F238E27FC236}">
                    <a16:creationId xmlns:a16="http://schemas.microsoft.com/office/drawing/2014/main" id="{CB0181EC-894F-44FF-856A-F83DEFAA5157}"/>
                  </a:ext>
                </a:extLst>
              </p:cNvPr>
              <p:cNvGrpSpPr/>
              <p:nvPr/>
            </p:nvGrpSpPr>
            <p:grpSpPr>
              <a:xfrm>
                <a:off x="-7182874" y="3558131"/>
                <a:ext cx="3183551" cy="908930"/>
                <a:chOff x="2765876" y="4974556"/>
                <a:chExt cx="3183551" cy="908930"/>
              </a:xfrm>
            </p:grpSpPr>
            <p:sp>
              <p:nvSpPr>
                <p:cNvPr id="75" name="Rectangle 74">
                  <a:extLst>
                    <a:ext uri="{FF2B5EF4-FFF2-40B4-BE49-F238E27FC236}">
                      <a16:creationId xmlns:a16="http://schemas.microsoft.com/office/drawing/2014/main" id="{EB4B583F-70ED-4FF3-AE8F-BEF2D5332F85}"/>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76" name="Group 75">
                  <a:extLst>
                    <a:ext uri="{FF2B5EF4-FFF2-40B4-BE49-F238E27FC236}">
                      <a16:creationId xmlns:a16="http://schemas.microsoft.com/office/drawing/2014/main" id="{793B0D0F-08BE-4D61-8073-30F688538570}"/>
                    </a:ext>
                  </a:extLst>
                </p:cNvPr>
                <p:cNvGrpSpPr/>
                <p:nvPr/>
              </p:nvGrpSpPr>
              <p:grpSpPr>
                <a:xfrm>
                  <a:off x="5725861" y="5071552"/>
                  <a:ext cx="91533" cy="121710"/>
                  <a:chOff x="6129623" y="4258079"/>
                  <a:chExt cx="356944" cy="448061"/>
                </a:xfrm>
              </p:grpSpPr>
              <p:sp>
                <p:nvSpPr>
                  <p:cNvPr id="80" name="L-Shape 79">
                    <a:extLst>
                      <a:ext uri="{FF2B5EF4-FFF2-40B4-BE49-F238E27FC236}">
                        <a16:creationId xmlns:a16="http://schemas.microsoft.com/office/drawing/2014/main" id="{315410C5-125A-4A52-9315-9C58D5D90027}"/>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1" name="Rectangle 80">
                    <a:extLst>
                      <a:ext uri="{FF2B5EF4-FFF2-40B4-BE49-F238E27FC236}">
                        <a16:creationId xmlns:a16="http://schemas.microsoft.com/office/drawing/2014/main" id="{86319A16-4E57-4E04-8EFA-FC15F9F73E34}"/>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77" name="Rectangle 76">
                  <a:extLst>
                    <a:ext uri="{FF2B5EF4-FFF2-40B4-BE49-F238E27FC236}">
                      <a16:creationId xmlns:a16="http://schemas.microsoft.com/office/drawing/2014/main" id="{BFF976B4-9CBE-4B87-9901-240B670B6F42}"/>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78" name="Rectangle 77">
                  <a:extLst>
                    <a:ext uri="{FF2B5EF4-FFF2-40B4-BE49-F238E27FC236}">
                      <a16:creationId xmlns:a16="http://schemas.microsoft.com/office/drawing/2014/main" id="{223939B2-FE00-46D6-AC7E-609F164794EC}"/>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79" name="Rectangle 78">
                  <a:extLst>
                    <a:ext uri="{FF2B5EF4-FFF2-40B4-BE49-F238E27FC236}">
                      <a16:creationId xmlns:a16="http://schemas.microsoft.com/office/drawing/2014/main" id="{46A3AB8A-D72C-4D84-B1B5-C424A416057A}"/>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pic>
            <p:nvPicPr>
              <p:cNvPr id="74" name="Picture 73">
                <a:extLst>
                  <a:ext uri="{FF2B5EF4-FFF2-40B4-BE49-F238E27FC236}">
                    <a16:creationId xmlns:a16="http://schemas.microsoft.com/office/drawing/2014/main" id="{DD4AAAE4-2045-43A9-8706-4408F725D0A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78009" y="194221"/>
                <a:ext cx="3163256" cy="3163256"/>
              </a:xfrm>
              <a:prstGeom prst="rect">
                <a:avLst/>
              </a:prstGeom>
              <a:ln>
                <a:solidFill>
                  <a:schemeClr val="tx1">
                    <a:lumMod val="50000"/>
                    <a:lumOff val="50000"/>
                  </a:schemeClr>
                </a:solidFill>
              </a:ln>
            </p:spPr>
          </p:pic>
        </p:grpSp>
      </p:grpSp>
      <p:sp>
        <p:nvSpPr>
          <p:cNvPr id="82" name="TextBox 81">
            <a:extLst>
              <a:ext uri="{FF2B5EF4-FFF2-40B4-BE49-F238E27FC236}">
                <a16:creationId xmlns:a16="http://schemas.microsoft.com/office/drawing/2014/main" id="{1D46E7C1-BC3E-44E1-A102-626D806E7DFC}"/>
              </a:ext>
            </a:extLst>
          </p:cNvPr>
          <p:cNvSpPr txBox="1"/>
          <p:nvPr/>
        </p:nvSpPr>
        <p:spPr>
          <a:xfrm>
            <a:off x="6622032" y="1416370"/>
            <a:ext cx="2711214" cy="1138773"/>
          </a:xfrm>
          <a:prstGeom prst="rect">
            <a:avLst/>
          </a:prstGeom>
          <a:solidFill>
            <a:schemeClr val="bg1"/>
          </a:solidFill>
        </p:spPr>
        <p:txBody>
          <a:bodyPr wrap="square">
            <a:spAutoFit/>
          </a:bodyPr>
          <a:lstStyle/>
          <a:p>
            <a:r>
              <a:rPr lang="en-US" sz="3400" dirty="0"/>
              <a:t>Deep Tissue</a:t>
            </a:r>
            <a:br>
              <a:rPr lang="en-US" sz="3400" dirty="0"/>
            </a:br>
            <a:r>
              <a:rPr lang="en-US" sz="3400" dirty="0"/>
              <a:t>Massage</a:t>
            </a:r>
            <a:endParaRPr lang="en-DE" sz="3400" dirty="0"/>
          </a:p>
        </p:txBody>
      </p:sp>
    </p:spTree>
    <p:extLst>
      <p:ext uri="{BB962C8B-B14F-4D97-AF65-F5344CB8AC3E}">
        <p14:creationId xmlns:p14="http://schemas.microsoft.com/office/powerpoint/2010/main" val="2280102172"/>
      </p:ext>
    </p:extLst>
  </p:cSld>
  <p:clrMapOvr>
    <a:masterClrMapping/>
  </p:clrMapOvr>
  <mc:AlternateContent xmlns:mc="http://schemas.openxmlformats.org/markup-compatibility/2006">
    <mc:Choice xmlns:p14="http://schemas.microsoft.com/office/powerpoint/2010/main" Requires="p14">
      <p:transition spd="med" p14:dur="700" advTm="0">
        <p:fade/>
      </p:transition>
    </mc:Choice>
    <mc:Fallback>
      <p:transition spd="med" advTm="0">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grpSp>
        <p:nvGrpSpPr>
          <p:cNvPr id="50" name="Group 49">
            <a:extLst>
              <a:ext uri="{FF2B5EF4-FFF2-40B4-BE49-F238E27FC236}">
                <a16:creationId xmlns:a16="http://schemas.microsoft.com/office/drawing/2014/main" id="{89E94514-2748-4852-B74E-7768DC0CE69D}"/>
              </a:ext>
            </a:extLst>
          </p:cNvPr>
          <p:cNvGrpSpPr/>
          <p:nvPr/>
        </p:nvGrpSpPr>
        <p:grpSpPr>
          <a:xfrm>
            <a:off x="-22154" y="6802"/>
            <a:ext cx="12061930" cy="6858000"/>
            <a:chOff x="-22154" y="6802"/>
            <a:chExt cx="12061930" cy="6858000"/>
          </a:xfrm>
        </p:grpSpPr>
        <p:sp>
          <p:nvSpPr>
            <p:cNvPr id="51" name="Rectangle 50">
              <a:extLst>
                <a:ext uri="{FF2B5EF4-FFF2-40B4-BE49-F238E27FC236}">
                  <a16:creationId xmlns:a16="http://schemas.microsoft.com/office/drawing/2014/main" id="{44254593-05DC-4FE5-80E3-B430AA4B56CB}"/>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52" name="Group 51">
              <a:extLst>
                <a:ext uri="{FF2B5EF4-FFF2-40B4-BE49-F238E27FC236}">
                  <a16:creationId xmlns:a16="http://schemas.microsoft.com/office/drawing/2014/main" id="{D727F69F-F72B-4511-84D1-C23B7700FBD1}"/>
                </a:ext>
              </a:extLst>
            </p:cNvPr>
            <p:cNvGrpSpPr/>
            <p:nvPr/>
          </p:nvGrpSpPr>
          <p:grpSpPr>
            <a:xfrm>
              <a:off x="2600310" y="1275577"/>
              <a:ext cx="7216483" cy="5056245"/>
              <a:chOff x="-7436453" y="-77382"/>
              <a:chExt cx="7216483" cy="5056245"/>
            </a:xfrm>
          </p:grpSpPr>
          <p:sp>
            <p:nvSpPr>
              <p:cNvPr id="53" name="TextBox 52">
                <a:extLst>
                  <a:ext uri="{FF2B5EF4-FFF2-40B4-BE49-F238E27FC236}">
                    <a16:creationId xmlns:a16="http://schemas.microsoft.com/office/drawing/2014/main" id="{3731AF77-B959-4A6C-AB01-29B980DE37A6}"/>
                  </a:ext>
                </a:extLst>
              </p:cNvPr>
              <p:cNvSpPr txBox="1"/>
              <p:nvPr/>
            </p:nvSpPr>
            <p:spPr>
              <a:xfrm>
                <a:off x="-6395529" y="1909007"/>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4" name="TextBox 53">
                <a:extLst>
                  <a:ext uri="{FF2B5EF4-FFF2-40B4-BE49-F238E27FC236}">
                    <a16:creationId xmlns:a16="http://schemas.microsoft.com/office/drawing/2014/main" id="{899CD0A9-D495-4968-9631-F801D5A76DB0}"/>
                  </a:ext>
                </a:extLst>
              </p:cNvPr>
              <p:cNvSpPr txBox="1"/>
              <p:nvPr/>
            </p:nvSpPr>
            <p:spPr>
              <a:xfrm>
                <a:off x="-6395529" y="4389668"/>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55" name="Rectangle: Rounded Corners 54">
                <a:extLst>
                  <a:ext uri="{FF2B5EF4-FFF2-40B4-BE49-F238E27FC236}">
                    <a16:creationId xmlns:a16="http://schemas.microsoft.com/office/drawing/2014/main" id="{3F008C63-EC0F-46AB-A6AA-8D8A8A3AF4ED}"/>
                  </a:ext>
                </a:extLst>
              </p:cNvPr>
              <p:cNvSpPr/>
              <p:nvPr/>
            </p:nvSpPr>
            <p:spPr>
              <a:xfrm>
                <a:off x="-6307123"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6" name="Rectangle: Rounded Corners 55">
                <a:extLst>
                  <a:ext uri="{FF2B5EF4-FFF2-40B4-BE49-F238E27FC236}">
                    <a16:creationId xmlns:a16="http://schemas.microsoft.com/office/drawing/2014/main" id="{59A3D38C-52B0-4E48-A17A-272015C852D7}"/>
                  </a:ext>
                </a:extLst>
              </p:cNvPr>
              <p:cNvSpPr/>
              <p:nvPr/>
            </p:nvSpPr>
            <p:spPr>
              <a:xfrm>
                <a:off x="-4756695"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7" name="Rectangle: Rounded Corners 56">
                <a:extLst>
                  <a:ext uri="{FF2B5EF4-FFF2-40B4-BE49-F238E27FC236}">
                    <a16:creationId xmlns:a16="http://schemas.microsoft.com/office/drawing/2014/main" id="{6D0A3855-0856-4CAB-9247-4031BE9B8BD2}"/>
                  </a:ext>
                </a:extLst>
              </p:cNvPr>
              <p:cNvSpPr/>
              <p:nvPr/>
            </p:nvSpPr>
            <p:spPr>
              <a:xfrm>
                <a:off x="-3206267" y="214710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8" name="Rectangle: Rounded Corners 57">
                <a:extLst>
                  <a:ext uri="{FF2B5EF4-FFF2-40B4-BE49-F238E27FC236}">
                    <a16:creationId xmlns:a16="http://schemas.microsoft.com/office/drawing/2014/main" id="{8E8BC1C7-CDF3-4375-9A0D-F09A15FCAD9C}"/>
                  </a:ext>
                </a:extLst>
              </p:cNvPr>
              <p:cNvSpPr/>
              <p:nvPr/>
            </p:nvSpPr>
            <p:spPr>
              <a:xfrm>
                <a:off x="-1621266" y="214709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59" name="Rectangle: Rounded Corners 58">
                <a:extLst>
                  <a:ext uri="{FF2B5EF4-FFF2-40B4-BE49-F238E27FC236}">
                    <a16:creationId xmlns:a16="http://schemas.microsoft.com/office/drawing/2014/main" id="{94530BDB-A4EF-431A-8887-986E73406DCA}"/>
                  </a:ext>
                </a:extLst>
              </p:cNvPr>
              <p:cNvSpPr/>
              <p:nvPr/>
            </p:nvSpPr>
            <p:spPr>
              <a:xfrm>
                <a:off x="-6301976"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60" name="Rectangle: Rounded Corners 59">
                <a:extLst>
                  <a:ext uri="{FF2B5EF4-FFF2-40B4-BE49-F238E27FC236}">
                    <a16:creationId xmlns:a16="http://schemas.microsoft.com/office/drawing/2014/main" id="{175F64C7-8CE5-4D9C-99FC-050A4992326A}"/>
                  </a:ext>
                </a:extLst>
              </p:cNvPr>
              <p:cNvSpPr/>
              <p:nvPr/>
            </p:nvSpPr>
            <p:spPr>
              <a:xfrm>
                <a:off x="-4751548"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pic>
            <p:nvPicPr>
              <p:cNvPr id="61" name="Picture 60">
                <a:extLst>
                  <a:ext uri="{FF2B5EF4-FFF2-40B4-BE49-F238E27FC236}">
                    <a16:creationId xmlns:a16="http://schemas.microsoft.com/office/drawing/2014/main" id="{42A46878-C2D2-4F28-8B36-BDEC0D16AEC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36453" y="-77382"/>
                <a:ext cx="7216483" cy="5056245"/>
              </a:xfrm>
              <a:prstGeom prst="rect">
                <a:avLst/>
              </a:prstGeom>
            </p:spPr>
          </p:pic>
          <p:sp>
            <p:nvSpPr>
              <p:cNvPr id="62" name="Rectangle: Rounded Corners 61">
                <a:extLst>
                  <a:ext uri="{FF2B5EF4-FFF2-40B4-BE49-F238E27FC236}">
                    <a16:creationId xmlns:a16="http://schemas.microsoft.com/office/drawing/2014/main" id="{3A321FE7-0F3E-4AAA-85B5-549AFDCF792E}"/>
                  </a:ext>
                </a:extLst>
              </p:cNvPr>
              <p:cNvSpPr/>
              <p:nvPr/>
            </p:nvSpPr>
            <p:spPr>
              <a:xfrm>
                <a:off x="-1768762" y="3839068"/>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63" name="TextBox 62">
                <a:extLst>
                  <a:ext uri="{FF2B5EF4-FFF2-40B4-BE49-F238E27FC236}">
                    <a16:creationId xmlns:a16="http://schemas.microsoft.com/office/drawing/2014/main" id="{4A5A7F85-9FBA-4810-9010-32ABD512C946}"/>
                  </a:ext>
                </a:extLst>
              </p:cNvPr>
              <p:cNvSpPr txBox="1"/>
              <p:nvPr/>
            </p:nvSpPr>
            <p:spPr>
              <a:xfrm>
                <a:off x="-3413811" y="1188124"/>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64" name="TextBox 63">
                <a:extLst>
                  <a:ext uri="{FF2B5EF4-FFF2-40B4-BE49-F238E27FC236}">
                    <a16:creationId xmlns:a16="http://schemas.microsoft.com/office/drawing/2014/main" id="{FED0F037-C255-4523-962C-40524C72EC26}"/>
                  </a:ext>
                </a:extLst>
              </p:cNvPr>
              <p:cNvSpPr txBox="1"/>
              <p:nvPr/>
            </p:nvSpPr>
            <p:spPr>
              <a:xfrm>
                <a:off x="-3338721" y="1946445"/>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5" name="Rectangle 64">
                <a:extLst>
                  <a:ext uri="{FF2B5EF4-FFF2-40B4-BE49-F238E27FC236}">
                    <a16:creationId xmlns:a16="http://schemas.microsoft.com/office/drawing/2014/main" id="{F93C61B2-F394-4E96-B849-15F3DB89EBAE}"/>
                  </a:ext>
                </a:extLst>
              </p:cNvPr>
              <p:cNvSpPr/>
              <p:nvPr/>
            </p:nvSpPr>
            <p:spPr>
              <a:xfrm>
                <a:off x="-3347530" y="3264632"/>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66" name="Isosceles Triangle 65">
                <a:extLst>
                  <a:ext uri="{FF2B5EF4-FFF2-40B4-BE49-F238E27FC236}">
                    <a16:creationId xmlns:a16="http://schemas.microsoft.com/office/drawing/2014/main" id="{7D9D1CDB-D913-4AF6-B9F4-99729F8D378C}"/>
                  </a:ext>
                </a:extLst>
              </p:cNvPr>
              <p:cNvSpPr/>
              <p:nvPr/>
            </p:nvSpPr>
            <p:spPr>
              <a:xfrm flipV="1">
                <a:off x="-2415427" y="3422092"/>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7" name="Rectangle 66">
                <a:extLst>
                  <a:ext uri="{FF2B5EF4-FFF2-40B4-BE49-F238E27FC236}">
                    <a16:creationId xmlns:a16="http://schemas.microsoft.com/office/drawing/2014/main" id="{DD2113D9-4ECE-4DD0-876A-F55139E0E500}"/>
                  </a:ext>
                </a:extLst>
              </p:cNvPr>
              <p:cNvSpPr/>
              <p:nvPr/>
            </p:nvSpPr>
            <p:spPr>
              <a:xfrm>
                <a:off x="-3347530" y="3655352"/>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8" name="Rectangle 67">
                <a:extLst>
                  <a:ext uri="{FF2B5EF4-FFF2-40B4-BE49-F238E27FC236}">
                    <a16:creationId xmlns:a16="http://schemas.microsoft.com/office/drawing/2014/main" id="{18C0CD47-3F34-4C61-8080-D9E50C7C8DE5}"/>
                  </a:ext>
                </a:extLst>
              </p:cNvPr>
              <p:cNvSpPr/>
              <p:nvPr/>
            </p:nvSpPr>
            <p:spPr>
              <a:xfrm>
                <a:off x="-3347530" y="3853733"/>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69" name="Rectangle 68">
                <a:extLst>
                  <a:ext uri="{FF2B5EF4-FFF2-40B4-BE49-F238E27FC236}">
                    <a16:creationId xmlns:a16="http://schemas.microsoft.com/office/drawing/2014/main" id="{024A28EE-14DA-4669-8F11-85A8B75865DE}"/>
                  </a:ext>
                </a:extLst>
              </p:cNvPr>
              <p:cNvSpPr/>
              <p:nvPr/>
            </p:nvSpPr>
            <p:spPr>
              <a:xfrm>
                <a:off x="-3347530" y="4048285"/>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70" name="Rectangle 69">
                <a:extLst>
                  <a:ext uri="{FF2B5EF4-FFF2-40B4-BE49-F238E27FC236}">
                    <a16:creationId xmlns:a16="http://schemas.microsoft.com/office/drawing/2014/main" id="{28208571-7312-412A-BE39-6536596E8656}"/>
                  </a:ext>
                </a:extLst>
              </p:cNvPr>
              <p:cNvSpPr/>
              <p:nvPr/>
            </p:nvSpPr>
            <p:spPr>
              <a:xfrm>
                <a:off x="-1809242" y="3264632"/>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71" name="Rectangle 70">
                <a:extLst>
                  <a:ext uri="{FF2B5EF4-FFF2-40B4-BE49-F238E27FC236}">
                    <a16:creationId xmlns:a16="http://schemas.microsoft.com/office/drawing/2014/main" id="{15C85637-B335-4F89-8C9C-6159A9EE937D}"/>
                  </a:ext>
                </a:extLst>
              </p:cNvPr>
              <p:cNvSpPr/>
              <p:nvPr/>
            </p:nvSpPr>
            <p:spPr>
              <a:xfrm>
                <a:off x="-1431417" y="3264631"/>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72" name="TextBox 71">
                <a:extLst>
                  <a:ext uri="{FF2B5EF4-FFF2-40B4-BE49-F238E27FC236}">
                    <a16:creationId xmlns:a16="http://schemas.microsoft.com/office/drawing/2014/main" id="{9907BC6D-AE27-4494-A35A-462D0D7D717E}"/>
                  </a:ext>
                </a:extLst>
              </p:cNvPr>
              <p:cNvSpPr txBox="1"/>
              <p:nvPr/>
            </p:nvSpPr>
            <p:spPr>
              <a:xfrm>
                <a:off x="-1827545" y="3259410"/>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73" name="Group 72">
                <a:extLst>
                  <a:ext uri="{FF2B5EF4-FFF2-40B4-BE49-F238E27FC236}">
                    <a16:creationId xmlns:a16="http://schemas.microsoft.com/office/drawing/2014/main" id="{CB0181EC-894F-44FF-856A-F83DEFAA5157}"/>
                  </a:ext>
                </a:extLst>
              </p:cNvPr>
              <p:cNvGrpSpPr/>
              <p:nvPr/>
            </p:nvGrpSpPr>
            <p:grpSpPr>
              <a:xfrm>
                <a:off x="-7182874" y="3558131"/>
                <a:ext cx="3183551" cy="908930"/>
                <a:chOff x="2765876" y="4974556"/>
                <a:chExt cx="3183551" cy="908930"/>
              </a:xfrm>
            </p:grpSpPr>
            <p:sp>
              <p:nvSpPr>
                <p:cNvPr id="75" name="Rectangle 74">
                  <a:extLst>
                    <a:ext uri="{FF2B5EF4-FFF2-40B4-BE49-F238E27FC236}">
                      <a16:creationId xmlns:a16="http://schemas.microsoft.com/office/drawing/2014/main" id="{EB4B583F-70ED-4FF3-AE8F-BEF2D5332F85}"/>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76" name="Group 75">
                  <a:extLst>
                    <a:ext uri="{FF2B5EF4-FFF2-40B4-BE49-F238E27FC236}">
                      <a16:creationId xmlns:a16="http://schemas.microsoft.com/office/drawing/2014/main" id="{793B0D0F-08BE-4D61-8073-30F688538570}"/>
                    </a:ext>
                  </a:extLst>
                </p:cNvPr>
                <p:cNvGrpSpPr/>
                <p:nvPr/>
              </p:nvGrpSpPr>
              <p:grpSpPr>
                <a:xfrm>
                  <a:off x="5725861" y="5071552"/>
                  <a:ext cx="91533" cy="121710"/>
                  <a:chOff x="6129623" y="4258079"/>
                  <a:chExt cx="356944" cy="448061"/>
                </a:xfrm>
              </p:grpSpPr>
              <p:sp>
                <p:nvSpPr>
                  <p:cNvPr id="80" name="L-Shape 79">
                    <a:extLst>
                      <a:ext uri="{FF2B5EF4-FFF2-40B4-BE49-F238E27FC236}">
                        <a16:creationId xmlns:a16="http://schemas.microsoft.com/office/drawing/2014/main" id="{315410C5-125A-4A52-9315-9C58D5D90027}"/>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1" name="Rectangle 80">
                    <a:extLst>
                      <a:ext uri="{FF2B5EF4-FFF2-40B4-BE49-F238E27FC236}">
                        <a16:creationId xmlns:a16="http://schemas.microsoft.com/office/drawing/2014/main" id="{86319A16-4E57-4E04-8EFA-FC15F9F73E34}"/>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77" name="Rectangle 76">
                  <a:extLst>
                    <a:ext uri="{FF2B5EF4-FFF2-40B4-BE49-F238E27FC236}">
                      <a16:creationId xmlns:a16="http://schemas.microsoft.com/office/drawing/2014/main" id="{BFF976B4-9CBE-4B87-9901-240B670B6F42}"/>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78" name="Rectangle 77">
                  <a:extLst>
                    <a:ext uri="{FF2B5EF4-FFF2-40B4-BE49-F238E27FC236}">
                      <a16:creationId xmlns:a16="http://schemas.microsoft.com/office/drawing/2014/main" id="{223939B2-FE00-46D6-AC7E-609F164794EC}"/>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79" name="Rectangle 78">
                  <a:extLst>
                    <a:ext uri="{FF2B5EF4-FFF2-40B4-BE49-F238E27FC236}">
                      <a16:creationId xmlns:a16="http://schemas.microsoft.com/office/drawing/2014/main" id="{46A3AB8A-D72C-4D84-B1B5-C424A416057A}"/>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pic>
            <p:nvPicPr>
              <p:cNvPr id="74" name="Picture 73">
                <a:extLst>
                  <a:ext uri="{FF2B5EF4-FFF2-40B4-BE49-F238E27FC236}">
                    <a16:creationId xmlns:a16="http://schemas.microsoft.com/office/drawing/2014/main" id="{DD4AAAE4-2045-43A9-8706-4408F725D0A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78009" y="194221"/>
                <a:ext cx="3163256" cy="3163256"/>
              </a:xfrm>
              <a:prstGeom prst="rect">
                <a:avLst/>
              </a:prstGeom>
              <a:ln>
                <a:solidFill>
                  <a:schemeClr val="tx1">
                    <a:lumMod val="50000"/>
                    <a:lumOff val="50000"/>
                  </a:schemeClr>
                </a:solidFill>
              </a:ln>
            </p:spPr>
          </p:pic>
        </p:grpSp>
      </p:grpSp>
      <p:sp>
        <p:nvSpPr>
          <p:cNvPr id="82" name="TextBox 81">
            <a:extLst>
              <a:ext uri="{FF2B5EF4-FFF2-40B4-BE49-F238E27FC236}">
                <a16:creationId xmlns:a16="http://schemas.microsoft.com/office/drawing/2014/main" id="{1D46E7C1-BC3E-44E1-A102-626D806E7DFC}"/>
              </a:ext>
            </a:extLst>
          </p:cNvPr>
          <p:cNvSpPr txBox="1"/>
          <p:nvPr/>
        </p:nvSpPr>
        <p:spPr>
          <a:xfrm>
            <a:off x="6622032" y="1416370"/>
            <a:ext cx="2711214" cy="1138773"/>
          </a:xfrm>
          <a:prstGeom prst="rect">
            <a:avLst/>
          </a:prstGeom>
          <a:solidFill>
            <a:schemeClr val="bg1"/>
          </a:solidFill>
        </p:spPr>
        <p:txBody>
          <a:bodyPr wrap="square">
            <a:spAutoFit/>
          </a:bodyPr>
          <a:lstStyle/>
          <a:p>
            <a:r>
              <a:rPr lang="en-US" sz="3400" dirty="0"/>
              <a:t>Deep Tissue</a:t>
            </a:r>
            <a:br>
              <a:rPr lang="en-US" sz="3400" dirty="0"/>
            </a:br>
            <a:r>
              <a:rPr lang="en-US" sz="3400" dirty="0"/>
              <a:t>Massage</a:t>
            </a:r>
            <a:endParaRPr lang="en-DE" sz="3400" dirty="0"/>
          </a:p>
        </p:txBody>
      </p:sp>
    </p:spTree>
    <p:extLst>
      <p:ext uri="{BB962C8B-B14F-4D97-AF65-F5344CB8AC3E}">
        <p14:creationId xmlns:p14="http://schemas.microsoft.com/office/powerpoint/2010/main" val="40329220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16" name="Rectangle 115">
            <a:extLst>
              <a:ext uri="{FF2B5EF4-FFF2-40B4-BE49-F238E27FC236}">
                <a16:creationId xmlns:a16="http://schemas.microsoft.com/office/drawing/2014/main" id="{02081FEA-0CD6-4964-94FD-E619A1F97AD8}"/>
              </a:ext>
            </a:extLst>
          </p:cNvPr>
          <p:cNvSpPr/>
          <p:nvPr/>
        </p:nvSpPr>
        <p:spPr>
          <a:xfrm>
            <a:off x="-18015" y="-1025"/>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117" name="Group 116">
            <a:extLst>
              <a:ext uri="{FF2B5EF4-FFF2-40B4-BE49-F238E27FC236}">
                <a16:creationId xmlns:a16="http://schemas.microsoft.com/office/drawing/2014/main" id="{DB271E84-7E2F-4DA9-B9B4-A482302A8334}"/>
              </a:ext>
            </a:extLst>
          </p:cNvPr>
          <p:cNvGrpSpPr/>
          <p:nvPr/>
        </p:nvGrpSpPr>
        <p:grpSpPr>
          <a:xfrm>
            <a:off x="2604449" y="1267750"/>
            <a:ext cx="7216483" cy="5056245"/>
            <a:chOff x="-7436453" y="-77382"/>
            <a:chExt cx="7216483" cy="5056245"/>
          </a:xfrm>
        </p:grpSpPr>
        <p:sp>
          <p:nvSpPr>
            <p:cNvPr id="118" name="TextBox 117">
              <a:extLst>
                <a:ext uri="{FF2B5EF4-FFF2-40B4-BE49-F238E27FC236}">
                  <a16:creationId xmlns:a16="http://schemas.microsoft.com/office/drawing/2014/main" id="{C72ABC44-E1AE-439B-A2F1-60F678C5C196}"/>
                </a:ext>
              </a:extLst>
            </p:cNvPr>
            <p:cNvSpPr txBox="1"/>
            <p:nvPr/>
          </p:nvSpPr>
          <p:spPr>
            <a:xfrm>
              <a:off x="-6395529" y="1909007"/>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119" name="TextBox 118">
              <a:extLst>
                <a:ext uri="{FF2B5EF4-FFF2-40B4-BE49-F238E27FC236}">
                  <a16:creationId xmlns:a16="http://schemas.microsoft.com/office/drawing/2014/main" id="{37189757-7AA5-4F8E-9D1A-6DE40DE993D7}"/>
                </a:ext>
              </a:extLst>
            </p:cNvPr>
            <p:cNvSpPr txBox="1"/>
            <p:nvPr/>
          </p:nvSpPr>
          <p:spPr>
            <a:xfrm>
              <a:off x="-6395529" y="4389668"/>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120" name="Rectangle: Rounded Corners 119">
              <a:extLst>
                <a:ext uri="{FF2B5EF4-FFF2-40B4-BE49-F238E27FC236}">
                  <a16:creationId xmlns:a16="http://schemas.microsoft.com/office/drawing/2014/main" id="{2BEA6D4C-CCC8-4FD5-B4B8-9F6FF64225BF}"/>
                </a:ext>
              </a:extLst>
            </p:cNvPr>
            <p:cNvSpPr/>
            <p:nvPr/>
          </p:nvSpPr>
          <p:spPr>
            <a:xfrm>
              <a:off x="-6307123"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1" name="Rectangle: Rounded Corners 120">
              <a:extLst>
                <a:ext uri="{FF2B5EF4-FFF2-40B4-BE49-F238E27FC236}">
                  <a16:creationId xmlns:a16="http://schemas.microsoft.com/office/drawing/2014/main" id="{ED331DB3-52CE-48F2-9FFF-ED9143A5E954}"/>
                </a:ext>
              </a:extLst>
            </p:cNvPr>
            <p:cNvSpPr/>
            <p:nvPr/>
          </p:nvSpPr>
          <p:spPr>
            <a:xfrm>
              <a:off x="-4756695"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2" name="Rectangle: Rounded Corners 121">
              <a:extLst>
                <a:ext uri="{FF2B5EF4-FFF2-40B4-BE49-F238E27FC236}">
                  <a16:creationId xmlns:a16="http://schemas.microsoft.com/office/drawing/2014/main" id="{121221B9-6D12-4330-8CAA-F45EDB1C858F}"/>
                </a:ext>
              </a:extLst>
            </p:cNvPr>
            <p:cNvSpPr/>
            <p:nvPr/>
          </p:nvSpPr>
          <p:spPr>
            <a:xfrm>
              <a:off x="-3206267" y="214710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3" name="Rectangle: Rounded Corners 122">
              <a:extLst>
                <a:ext uri="{FF2B5EF4-FFF2-40B4-BE49-F238E27FC236}">
                  <a16:creationId xmlns:a16="http://schemas.microsoft.com/office/drawing/2014/main" id="{AB0C4270-F45E-451B-8325-D4F5201B7A63}"/>
                </a:ext>
              </a:extLst>
            </p:cNvPr>
            <p:cNvSpPr/>
            <p:nvPr/>
          </p:nvSpPr>
          <p:spPr>
            <a:xfrm>
              <a:off x="-1621266" y="214709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4" name="Rectangle: Rounded Corners 123">
              <a:extLst>
                <a:ext uri="{FF2B5EF4-FFF2-40B4-BE49-F238E27FC236}">
                  <a16:creationId xmlns:a16="http://schemas.microsoft.com/office/drawing/2014/main" id="{D0F468D1-EE70-49A0-B0B3-0557DAAC2659}"/>
                </a:ext>
              </a:extLst>
            </p:cNvPr>
            <p:cNvSpPr/>
            <p:nvPr/>
          </p:nvSpPr>
          <p:spPr>
            <a:xfrm>
              <a:off x="-6301976"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5" name="Rectangle: Rounded Corners 124">
              <a:extLst>
                <a:ext uri="{FF2B5EF4-FFF2-40B4-BE49-F238E27FC236}">
                  <a16:creationId xmlns:a16="http://schemas.microsoft.com/office/drawing/2014/main" id="{5FCD0985-1472-4CFD-B503-37F76D9952AF}"/>
                </a:ext>
              </a:extLst>
            </p:cNvPr>
            <p:cNvSpPr/>
            <p:nvPr/>
          </p:nvSpPr>
          <p:spPr>
            <a:xfrm>
              <a:off x="-4751548"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pic>
          <p:nvPicPr>
            <p:cNvPr id="126" name="Picture 125">
              <a:extLst>
                <a:ext uri="{FF2B5EF4-FFF2-40B4-BE49-F238E27FC236}">
                  <a16:creationId xmlns:a16="http://schemas.microsoft.com/office/drawing/2014/main" id="{1A3401C5-4CB8-45E3-BF3D-E020B6A3034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36453" y="-77382"/>
              <a:ext cx="7216483" cy="5056245"/>
            </a:xfrm>
            <a:prstGeom prst="rect">
              <a:avLst/>
            </a:prstGeom>
          </p:spPr>
        </p:pic>
        <p:sp>
          <p:nvSpPr>
            <p:cNvPr id="127" name="Rectangle: Rounded Corners 126">
              <a:extLst>
                <a:ext uri="{FF2B5EF4-FFF2-40B4-BE49-F238E27FC236}">
                  <a16:creationId xmlns:a16="http://schemas.microsoft.com/office/drawing/2014/main" id="{B4A86D81-70B5-489B-A1E5-5A7C4810C309}"/>
                </a:ext>
              </a:extLst>
            </p:cNvPr>
            <p:cNvSpPr/>
            <p:nvPr/>
          </p:nvSpPr>
          <p:spPr>
            <a:xfrm>
              <a:off x="-1768762" y="3839068"/>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128" name="TextBox 127">
              <a:extLst>
                <a:ext uri="{FF2B5EF4-FFF2-40B4-BE49-F238E27FC236}">
                  <a16:creationId xmlns:a16="http://schemas.microsoft.com/office/drawing/2014/main" id="{81B1EF6D-C629-45C9-BD49-1EC589B7438C}"/>
                </a:ext>
              </a:extLst>
            </p:cNvPr>
            <p:cNvSpPr txBox="1"/>
            <p:nvPr/>
          </p:nvSpPr>
          <p:spPr>
            <a:xfrm>
              <a:off x="-3413811" y="1188124"/>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129" name="TextBox 128">
              <a:extLst>
                <a:ext uri="{FF2B5EF4-FFF2-40B4-BE49-F238E27FC236}">
                  <a16:creationId xmlns:a16="http://schemas.microsoft.com/office/drawing/2014/main" id="{E728047B-4895-47A7-AE2F-4E06C7262026}"/>
                </a:ext>
              </a:extLst>
            </p:cNvPr>
            <p:cNvSpPr txBox="1"/>
            <p:nvPr/>
          </p:nvSpPr>
          <p:spPr>
            <a:xfrm>
              <a:off x="-3338721" y="1946445"/>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130" name="Rectangle 129">
              <a:extLst>
                <a:ext uri="{FF2B5EF4-FFF2-40B4-BE49-F238E27FC236}">
                  <a16:creationId xmlns:a16="http://schemas.microsoft.com/office/drawing/2014/main" id="{74F31139-DD6C-4582-B26C-D94F18370608}"/>
                </a:ext>
              </a:extLst>
            </p:cNvPr>
            <p:cNvSpPr/>
            <p:nvPr/>
          </p:nvSpPr>
          <p:spPr>
            <a:xfrm>
              <a:off x="-3347530" y="3264632"/>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131" name="Isosceles Triangle 130">
              <a:extLst>
                <a:ext uri="{FF2B5EF4-FFF2-40B4-BE49-F238E27FC236}">
                  <a16:creationId xmlns:a16="http://schemas.microsoft.com/office/drawing/2014/main" id="{BCA276A7-C2C0-4799-8445-D31B7110C804}"/>
                </a:ext>
              </a:extLst>
            </p:cNvPr>
            <p:cNvSpPr/>
            <p:nvPr/>
          </p:nvSpPr>
          <p:spPr>
            <a:xfrm flipV="1">
              <a:off x="-2415427" y="3422092"/>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132" name="Rectangle 131">
              <a:extLst>
                <a:ext uri="{FF2B5EF4-FFF2-40B4-BE49-F238E27FC236}">
                  <a16:creationId xmlns:a16="http://schemas.microsoft.com/office/drawing/2014/main" id="{CA50F04C-AA0C-4482-B19B-A1A46A65CB62}"/>
                </a:ext>
              </a:extLst>
            </p:cNvPr>
            <p:cNvSpPr/>
            <p:nvPr/>
          </p:nvSpPr>
          <p:spPr>
            <a:xfrm>
              <a:off x="-3347530" y="3655352"/>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133" name="Rectangle 132">
              <a:extLst>
                <a:ext uri="{FF2B5EF4-FFF2-40B4-BE49-F238E27FC236}">
                  <a16:creationId xmlns:a16="http://schemas.microsoft.com/office/drawing/2014/main" id="{F95E2958-58C1-4DDD-BE22-1F4F75763537}"/>
                </a:ext>
              </a:extLst>
            </p:cNvPr>
            <p:cNvSpPr/>
            <p:nvPr/>
          </p:nvSpPr>
          <p:spPr>
            <a:xfrm>
              <a:off x="-3347530" y="3853733"/>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134" name="Rectangle 133">
              <a:extLst>
                <a:ext uri="{FF2B5EF4-FFF2-40B4-BE49-F238E27FC236}">
                  <a16:creationId xmlns:a16="http://schemas.microsoft.com/office/drawing/2014/main" id="{45DD7742-ECFD-4811-814D-D1C818F392C5}"/>
                </a:ext>
              </a:extLst>
            </p:cNvPr>
            <p:cNvSpPr/>
            <p:nvPr/>
          </p:nvSpPr>
          <p:spPr>
            <a:xfrm>
              <a:off x="-3347530" y="4048285"/>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135" name="Rectangle 134">
              <a:extLst>
                <a:ext uri="{FF2B5EF4-FFF2-40B4-BE49-F238E27FC236}">
                  <a16:creationId xmlns:a16="http://schemas.microsoft.com/office/drawing/2014/main" id="{5BDB903C-90CD-4D91-9F7B-9A7DCD7BC8AB}"/>
                </a:ext>
              </a:extLst>
            </p:cNvPr>
            <p:cNvSpPr/>
            <p:nvPr/>
          </p:nvSpPr>
          <p:spPr>
            <a:xfrm>
              <a:off x="-1809242" y="3264632"/>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136" name="Rectangle 135">
              <a:extLst>
                <a:ext uri="{FF2B5EF4-FFF2-40B4-BE49-F238E27FC236}">
                  <a16:creationId xmlns:a16="http://schemas.microsoft.com/office/drawing/2014/main" id="{6A5D9149-01D4-47B6-B669-6545E4955A8E}"/>
                </a:ext>
              </a:extLst>
            </p:cNvPr>
            <p:cNvSpPr/>
            <p:nvPr/>
          </p:nvSpPr>
          <p:spPr>
            <a:xfrm>
              <a:off x="-1431417" y="3264631"/>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137" name="TextBox 136">
              <a:extLst>
                <a:ext uri="{FF2B5EF4-FFF2-40B4-BE49-F238E27FC236}">
                  <a16:creationId xmlns:a16="http://schemas.microsoft.com/office/drawing/2014/main" id="{973783C4-4B07-491A-8E86-476E8398A5AD}"/>
                </a:ext>
              </a:extLst>
            </p:cNvPr>
            <p:cNvSpPr txBox="1"/>
            <p:nvPr/>
          </p:nvSpPr>
          <p:spPr>
            <a:xfrm>
              <a:off x="-1827545" y="3259410"/>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138" name="Group 137">
              <a:extLst>
                <a:ext uri="{FF2B5EF4-FFF2-40B4-BE49-F238E27FC236}">
                  <a16:creationId xmlns:a16="http://schemas.microsoft.com/office/drawing/2014/main" id="{BA38DBE3-BEA6-459A-ACA0-270521D9C3AB}"/>
                </a:ext>
              </a:extLst>
            </p:cNvPr>
            <p:cNvGrpSpPr/>
            <p:nvPr/>
          </p:nvGrpSpPr>
          <p:grpSpPr>
            <a:xfrm>
              <a:off x="-7182874" y="3558131"/>
              <a:ext cx="3183551" cy="908930"/>
              <a:chOff x="2765876" y="4974556"/>
              <a:chExt cx="3183551" cy="908930"/>
            </a:xfrm>
          </p:grpSpPr>
          <p:sp>
            <p:nvSpPr>
              <p:cNvPr id="140" name="Rectangle 139">
                <a:extLst>
                  <a:ext uri="{FF2B5EF4-FFF2-40B4-BE49-F238E27FC236}">
                    <a16:creationId xmlns:a16="http://schemas.microsoft.com/office/drawing/2014/main" id="{52D4B935-66CB-4402-B756-0B2E49AE4D71}"/>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141" name="Group 140">
                <a:extLst>
                  <a:ext uri="{FF2B5EF4-FFF2-40B4-BE49-F238E27FC236}">
                    <a16:creationId xmlns:a16="http://schemas.microsoft.com/office/drawing/2014/main" id="{A815DAC3-6F0A-464F-92D3-AAC464C7CEA8}"/>
                  </a:ext>
                </a:extLst>
              </p:cNvPr>
              <p:cNvGrpSpPr/>
              <p:nvPr/>
            </p:nvGrpSpPr>
            <p:grpSpPr>
              <a:xfrm>
                <a:off x="5725861" y="5071552"/>
                <a:ext cx="91533" cy="121710"/>
                <a:chOff x="6129623" y="4258079"/>
                <a:chExt cx="356944" cy="448061"/>
              </a:xfrm>
            </p:grpSpPr>
            <p:sp>
              <p:nvSpPr>
                <p:cNvPr id="145" name="L-Shape 144">
                  <a:extLst>
                    <a:ext uri="{FF2B5EF4-FFF2-40B4-BE49-F238E27FC236}">
                      <a16:creationId xmlns:a16="http://schemas.microsoft.com/office/drawing/2014/main" id="{1B19CA2F-AB5D-4A92-B073-29BDC9D96721}"/>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6" name="Rectangle 145">
                  <a:extLst>
                    <a:ext uri="{FF2B5EF4-FFF2-40B4-BE49-F238E27FC236}">
                      <a16:creationId xmlns:a16="http://schemas.microsoft.com/office/drawing/2014/main" id="{1295C05D-7BD1-4DA1-90FB-24457A1B86CD}"/>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142" name="Rectangle 141">
                <a:extLst>
                  <a:ext uri="{FF2B5EF4-FFF2-40B4-BE49-F238E27FC236}">
                    <a16:creationId xmlns:a16="http://schemas.microsoft.com/office/drawing/2014/main" id="{19EDA50C-CF5F-4668-94B4-2064A39966D2}"/>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143" name="Rectangle 142">
                <a:extLst>
                  <a:ext uri="{FF2B5EF4-FFF2-40B4-BE49-F238E27FC236}">
                    <a16:creationId xmlns:a16="http://schemas.microsoft.com/office/drawing/2014/main" id="{B3AABE30-3FB0-4F48-9421-C6FE800ACFCE}"/>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144" name="Rectangle 143">
                <a:extLst>
                  <a:ext uri="{FF2B5EF4-FFF2-40B4-BE49-F238E27FC236}">
                    <a16:creationId xmlns:a16="http://schemas.microsoft.com/office/drawing/2014/main" id="{CBD2B9BD-ACA1-4BC0-ADD5-B49B3B16409E}"/>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pic>
          <p:nvPicPr>
            <p:cNvPr id="139" name="Picture 138">
              <a:extLst>
                <a:ext uri="{FF2B5EF4-FFF2-40B4-BE49-F238E27FC236}">
                  <a16:creationId xmlns:a16="http://schemas.microsoft.com/office/drawing/2014/main" id="{E075A704-A737-4AED-A6D7-73A13453296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78009" y="194221"/>
              <a:ext cx="3163256" cy="3163256"/>
            </a:xfrm>
            <a:prstGeom prst="rect">
              <a:avLst/>
            </a:prstGeom>
            <a:ln>
              <a:solidFill>
                <a:schemeClr val="tx1">
                  <a:lumMod val="50000"/>
                  <a:lumOff val="50000"/>
                </a:schemeClr>
              </a:solidFill>
            </a:ln>
          </p:spPr>
        </p:pic>
      </p:grpSp>
      <p:sp>
        <p:nvSpPr>
          <p:cNvPr id="82" name="TextBox 81">
            <a:extLst>
              <a:ext uri="{FF2B5EF4-FFF2-40B4-BE49-F238E27FC236}">
                <a16:creationId xmlns:a16="http://schemas.microsoft.com/office/drawing/2014/main" id="{1D46E7C1-BC3E-44E1-A102-626D806E7DFC}"/>
              </a:ext>
            </a:extLst>
          </p:cNvPr>
          <p:cNvSpPr txBox="1"/>
          <p:nvPr/>
        </p:nvSpPr>
        <p:spPr>
          <a:xfrm>
            <a:off x="6622032" y="1416370"/>
            <a:ext cx="2711214" cy="1138773"/>
          </a:xfrm>
          <a:prstGeom prst="rect">
            <a:avLst/>
          </a:prstGeom>
          <a:solidFill>
            <a:schemeClr val="bg1"/>
          </a:solidFill>
        </p:spPr>
        <p:txBody>
          <a:bodyPr wrap="square">
            <a:spAutoFit/>
          </a:bodyPr>
          <a:lstStyle/>
          <a:p>
            <a:r>
              <a:rPr lang="en-US" sz="3400" dirty="0"/>
              <a:t>Deep Tissue</a:t>
            </a:r>
            <a:br>
              <a:rPr lang="en-US" sz="3400" dirty="0"/>
            </a:br>
            <a:r>
              <a:rPr lang="en-US" sz="3400" dirty="0"/>
              <a:t>Massage</a:t>
            </a:r>
            <a:endParaRPr lang="en-DE" sz="3400" dirty="0"/>
          </a:p>
        </p:txBody>
      </p:sp>
      <p:grpSp>
        <p:nvGrpSpPr>
          <p:cNvPr id="150" name="Group 149">
            <a:extLst>
              <a:ext uri="{FF2B5EF4-FFF2-40B4-BE49-F238E27FC236}">
                <a16:creationId xmlns:a16="http://schemas.microsoft.com/office/drawing/2014/main" id="{97A226AB-D5F5-4D63-A389-3113FE94A595}"/>
              </a:ext>
            </a:extLst>
          </p:cNvPr>
          <p:cNvGrpSpPr/>
          <p:nvPr/>
        </p:nvGrpSpPr>
        <p:grpSpPr>
          <a:xfrm>
            <a:off x="14664062" y="2088577"/>
            <a:ext cx="6096001" cy="3598478"/>
            <a:chOff x="-6681665" y="-1468522"/>
            <a:chExt cx="6096001" cy="3598478"/>
          </a:xfrm>
        </p:grpSpPr>
        <p:sp>
          <p:nvSpPr>
            <p:cNvPr id="151" name="Rectangle: Rounded Corners 150">
              <a:extLst>
                <a:ext uri="{FF2B5EF4-FFF2-40B4-BE49-F238E27FC236}">
                  <a16:creationId xmlns:a16="http://schemas.microsoft.com/office/drawing/2014/main" id="{246B62C5-F694-4A2F-82E5-A01AD205CEAA}"/>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52" name="Rectangle: Rounded Corners 151">
              <a:extLst>
                <a:ext uri="{FF2B5EF4-FFF2-40B4-BE49-F238E27FC236}">
                  <a16:creationId xmlns:a16="http://schemas.microsoft.com/office/drawing/2014/main" id="{24028F5B-110E-4F8E-9A8F-2B0EB62B0A95}"/>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53" name="Rectangle: Rounded Corners 152">
              <a:extLst>
                <a:ext uri="{FF2B5EF4-FFF2-40B4-BE49-F238E27FC236}">
                  <a16:creationId xmlns:a16="http://schemas.microsoft.com/office/drawing/2014/main" id="{868BEF06-F059-4110-9476-C6E96DAE8D2D}"/>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54" name="Rectangle: Rounded Corners 153">
              <a:extLst>
                <a:ext uri="{FF2B5EF4-FFF2-40B4-BE49-F238E27FC236}">
                  <a16:creationId xmlns:a16="http://schemas.microsoft.com/office/drawing/2014/main" id="{22F721C8-D2BF-4D43-B20F-BBCBDC5635C4}"/>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55" name="TextBox 154">
              <a:extLst>
                <a:ext uri="{FF2B5EF4-FFF2-40B4-BE49-F238E27FC236}">
                  <a16:creationId xmlns:a16="http://schemas.microsoft.com/office/drawing/2014/main" id="{9358AD9A-E5FF-4D07-8274-D15BC94AB19B}"/>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156" name="TextBox 155">
              <a:extLst>
                <a:ext uri="{FF2B5EF4-FFF2-40B4-BE49-F238E27FC236}">
                  <a16:creationId xmlns:a16="http://schemas.microsoft.com/office/drawing/2014/main" id="{6FF33B89-13E7-4E4F-B7C3-B884673F9946}"/>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157" name="Rectangle 156">
              <a:extLst>
                <a:ext uri="{FF2B5EF4-FFF2-40B4-BE49-F238E27FC236}">
                  <a16:creationId xmlns:a16="http://schemas.microsoft.com/office/drawing/2014/main" id="{EEDA2A6F-7FE6-4EED-BF50-129E26760323}"/>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158" name="Isosceles Triangle 157">
              <a:extLst>
                <a:ext uri="{FF2B5EF4-FFF2-40B4-BE49-F238E27FC236}">
                  <a16:creationId xmlns:a16="http://schemas.microsoft.com/office/drawing/2014/main" id="{5A72FB9A-3114-407A-A250-F9CF46B6BDC0}"/>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159" name="Rectangle 158">
              <a:extLst>
                <a:ext uri="{FF2B5EF4-FFF2-40B4-BE49-F238E27FC236}">
                  <a16:creationId xmlns:a16="http://schemas.microsoft.com/office/drawing/2014/main" id="{7C149F5D-268A-4F2E-9A38-4FFB47B07AEA}"/>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160" name="Rectangle 159">
              <a:extLst>
                <a:ext uri="{FF2B5EF4-FFF2-40B4-BE49-F238E27FC236}">
                  <a16:creationId xmlns:a16="http://schemas.microsoft.com/office/drawing/2014/main" id="{E28E681D-D497-483D-AAD1-97C7FD78FDD7}"/>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161" name="Rectangle 160">
              <a:extLst>
                <a:ext uri="{FF2B5EF4-FFF2-40B4-BE49-F238E27FC236}">
                  <a16:creationId xmlns:a16="http://schemas.microsoft.com/office/drawing/2014/main" id="{D49D4A73-F32C-4583-9F61-71FC455CB711}"/>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162" name="Rectangle 161">
              <a:extLst>
                <a:ext uri="{FF2B5EF4-FFF2-40B4-BE49-F238E27FC236}">
                  <a16:creationId xmlns:a16="http://schemas.microsoft.com/office/drawing/2014/main" id="{044DCD06-2AAF-4AD8-B204-44AEABDAC757}"/>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163" name="Picture 162">
              <a:extLst>
                <a:ext uri="{FF2B5EF4-FFF2-40B4-BE49-F238E27FC236}">
                  <a16:creationId xmlns:a16="http://schemas.microsoft.com/office/drawing/2014/main" id="{C082B660-AE02-4D0F-ADD3-71877E46919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164" name="Rectangle 163">
              <a:extLst>
                <a:ext uri="{FF2B5EF4-FFF2-40B4-BE49-F238E27FC236}">
                  <a16:creationId xmlns:a16="http://schemas.microsoft.com/office/drawing/2014/main" id="{6E086BD6-0E1B-40C5-B7FD-314515A4075A}"/>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165" name="Rectangle 164">
              <a:extLst>
                <a:ext uri="{FF2B5EF4-FFF2-40B4-BE49-F238E27FC236}">
                  <a16:creationId xmlns:a16="http://schemas.microsoft.com/office/drawing/2014/main" id="{A9657201-90A9-4CD9-9325-319719A0C11A}"/>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166" name="Rectangle 165">
              <a:extLst>
                <a:ext uri="{FF2B5EF4-FFF2-40B4-BE49-F238E27FC236}">
                  <a16:creationId xmlns:a16="http://schemas.microsoft.com/office/drawing/2014/main" id="{9659C8A8-0F67-4A07-B1E7-12F3C031FAAA}"/>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167" name="Rectangle 166">
              <a:extLst>
                <a:ext uri="{FF2B5EF4-FFF2-40B4-BE49-F238E27FC236}">
                  <a16:creationId xmlns:a16="http://schemas.microsoft.com/office/drawing/2014/main" id="{99D6DBE4-C054-41C3-8159-65E93949FB36}"/>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168" name="Rectangle 167">
              <a:extLst>
                <a:ext uri="{FF2B5EF4-FFF2-40B4-BE49-F238E27FC236}">
                  <a16:creationId xmlns:a16="http://schemas.microsoft.com/office/drawing/2014/main" id="{325E4BA8-38D2-47DC-83A3-0E4A6B2A85DF}"/>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169" name="Rectangle 168">
              <a:extLst>
                <a:ext uri="{FF2B5EF4-FFF2-40B4-BE49-F238E27FC236}">
                  <a16:creationId xmlns:a16="http://schemas.microsoft.com/office/drawing/2014/main" id="{E284B2C5-7CAB-4BAD-979A-E120556A4A4D}"/>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170" name="Rectangle 169">
              <a:extLst>
                <a:ext uri="{FF2B5EF4-FFF2-40B4-BE49-F238E27FC236}">
                  <a16:creationId xmlns:a16="http://schemas.microsoft.com/office/drawing/2014/main" id="{22A0060E-156A-4280-9580-1359E9D30C7A}"/>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171" name="Rectangle 170">
              <a:extLst>
                <a:ext uri="{FF2B5EF4-FFF2-40B4-BE49-F238E27FC236}">
                  <a16:creationId xmlns:a16="http://schemas.microsoft.com/office/drawing/2014/main" id="{EC81F8A7-4973-4100-8877-839F4154F98E}"/>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172" name="Rectangle 171">
              <a:extLst>
                <a:ext uri="{FF2B5EF4-FFF2-40B4-BE49-F238E27FC236}">
                  <a16:creationId xmlns:a16="http://schemas.microsoft.com/office/drawing/2014/main" id="{FEB6A2BD-F3BA-46DB-92CA-4EB4AC276E72}"/>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73" name="Rectangle 172">
              <a:extLst>
                <a:ext uri="{FF2B5EF4-FFF2-40B4-BE49-F238E27FC236}">
                  <a16:creationId xmlns:a16="http://schemas.microsoft.com/office/drawing/2014/main" id="{2DB3BBC8-9474-4B6C-838E-C100A3C39457}"/>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174" name="Rectangle 173">
              <a:extLst>
                <a:ext uri="{FF2B5EF4-FFF2-40B4-BE49-F238E27FC236}">
                  <a16:creationId xmlns:a16="http://schemas.microsoft.com/office/drawing/2014/main" id="{E1AE47CA-6534-4A22-9D3F-39C1796082C6}"/>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175" name="Oval 174">
              <a:extLst>
                <a:ext uri="{FF2B5EF4-FFF2-40B4-BE49-F238E27FC236}">
                  <a16:creationId xmlns:a16="http://schemas.microsoft.com/office/drawing/2014/main" id="{105D58FD-79F4-4826-8596-43C845C09177}"/>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76" name="Oval 175">
              <a:extLst>
                <a:ext uri="{FF2B5EF4-FFF2-40B4-BE49-F238E27FC236}">
                  <a16:creationId xmlns:a16="http://schemas.microsoft.com/office/drawing/2014/main" id="{735E7146-3AD1-464C-A240-B9DD91B9BAA8}"/>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77" name="Rectangle 176">
              <a:extLst>
                <a:ext uri="{FF2B5EF4-FFF2-40B4-BE49-F238E27FC236}">
                  <a16:creationId xmlns:a16="http://schemas.microsoft.com/office/drawing/2014/main" id="{D025FD49-459F-432E-B198-EE708F44E3B1}"/>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178" name="Rectangle 177">
              <a:extLst>
                <a:ext uri="{FF2B5EF4-FFF2-40B4-BE49-F238E27FC236}">
                  <a16:creationId xmlns:a16="http://schemas.microsoft.com/office/drawing/2014/main" id="{343E3E86-A97D-43AF-B9F5-5A3D452F491D}"/>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79" name="Rectangle 178">
              <a:extLst>
                <a:ext uri="{FF2B5EF4-FFF2-40B4-BE49-F238E27FC236}">
                  <a16:creationId xmlns:a16="http://schemas.microsoft.com/office/drawing/2014/main" id="{A8B5B982-6826-4ACB-8688-F11E11DE22C9}"/>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180" name="Rectangle: Rounded Corners 179">
              <a:extLst>
                <a:ext uri="{FF2B5EF4-FFF2-40B4-BE49-F238E27FC236}">
                  <a16:creationId xmlns:a16="http://schemas.microsoft.com/office/drawing/2014/main" id="{19ED7D51-2727-4AED-A503-86F3B1DA59CE}"/>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spTree>
    <p:extLst>
      <p:ext uri="{BB962C8B-B14F-4D97-AF65-F5344CB8AC3E}">
        <p14:creationId xmlns:p14="http://schemas.microsoft.com/office/powerpoint/2010/main" val="1884954448"/>
      </p:ext>
    </p:extLst>
  </p:cSld>
  <p:clrMapOvr>
    <a:masterClrMapping/>
  </p:clrMapOvr>
  <mc:AlternateContent xmlns:mc="http://schemas.openxmlformats.org/markup-compatibility/2006">
    <mc:Choice xmlns:p14="http://schemas.microsoft.com/office/powerpoint/2010/main" Requires="p14">
      <p:transition spd="med" p14:dur="700" advTm="0">
        <p:fade/>
      </p:transition>
    </mc:Choice>
    <mc:Fallback>
      <p:transition spd="med" advTm="0">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45" name="Rectangle 144">
            <a:extLst>
              <a:ext uri="{FF2B5EF4-FFF2-40B4-BE49-F238E27FC236}">
                <a16:creationId xmlns:a16="http://schemas.microsoft.com/office/drawing/2014/main" id="{6272A170-F326-4A33-84EF-2C0C63ED38A5}"/>
              </a:ext>
            </a:extLst>
          </p:cNvPr>
          <p:cNvSpPr/>
          <p:nvPr/>
        </p:nvSpPr>
        <p:spPr>
          <a:xfrm>
            <a:off x="-12950" y="-5609"/>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84" name="Group 83">
            <a:extLst>
              <a:ext uri="{FF2B5EF4-FFF2-40B4-BE49-F238E27FC236}">
                <a16:creationId xmlns:a16="http://schemas.microsoft.com/office/drawing/2014/main" id="{C022270B-F0F1-45FA-B724-F1B380404FEC}"/>
              </a:ext>
            </a:extLst>
          </p:cNvPr>
          <p:cNvGrpSpPr/>
          <p:nvPr/>
        </p:nvGrpSpPr>
        <p:grpSpPr>
          <a:xfrm>
            <a:off x="3157862" y="2088577"/>
            <a:ext cx="6096001" cy="3598478"/>
            <a:chOff x="-6681665" y="-1468522"/>
            <a:chExt cx="6096001" cy="3598478"/>
          </a:xfrm>
        </p:grpSpPr>
        <p:sp>
          <p:nvSpPr>
            <p:cNvPr id="85" name="Rectangle: Rounded Corners 84">
              <a:extLst>
                <a:ext uri="{FF2B5EF4-FFF2-40B4-BE49-F238E27FC236}">
                  <a16:creationId xmlns:a16="http://schemas.microsoft.com/office/drawing/2014/main" id="{075AC040-60D3-49D5-8F1C-DAEFDF7ABDAD}"/>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6" name="Rectangle: Rounded Corners 85">
              <a:extLst>
                <a:ext uri="{FF2B5EF4-FFF2-40B4-BE49-F238E27FC236}">
                  <a16:creationId xmlns:a16="http://schemas.microsoft.com/office/drawing/2014/main" id="{B2A5CBCF-8B72-42A3-B5D5-2E01AF79A69F}"/>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7" name="Rectangle: Rounded Corners 86">
              <a:extLst>
                <a:ext uri="{FF2B5EF4-FFF2-40B4-BE49-F238E27FC236}">
                  <a16:creationId xmlns:a16="http://schemas.microsoft.com/office/drawing/2014/main" id="{097EDCA9-CF56-48E7-81E9-AFC881F30287}"/>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8" name="Rectangle: Rounded Corners 87">
              <a:extLst>
                <a:ext uri="{FF2B5EF4-FFF2-40B4-BE49-F238E27FC236}">
                  <a16:creationId xmlns:a16="http://schemas.microsoft.com/office/drawing/2014/main" id="{4DCDD1A9-8422-4B23-9E21-69AD76C47118}"/>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9" name="TextBox 88">
              <a:extLst>
                <a:ext uri="{FF2B5EF4-FFF2-40B4-BE49-F238E27FC236}">
                  <a16:creationId xmlns:a16="http://schemas.microsoft.com/office/drawing/2014/main" id="{C175F82D-6573-4464-9211-4655FF5CD427}"/>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90" name="TextBox 89">
              <a:extLst>
                <a:ext uri="{FF2B5EF4-FFF2-40B4-BE49-F238E27FC236}">
                  <a16:creationId xmlns:a16="http://schemas.microsoft.com/office/drawing/2014/main" id="{2D090B81-F1D5-4455-A0B5-789860B7EB96}"/>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91" name="Rectangle 90">
              <a:extLst>
                <a:ext uri="{FF2B5EF4-FFF2-40B4-BE49-F238E27FC236}">
                  <a16:creationId xmlns:a16="http://schemas.microsoft.com/office/drawing/2014/main" id="{7D6FF266-7439-4FFD-B325-95F7D9851C8F}"/>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92" name="Isosceles Triangle 91">
              <a:extLst>
                <a:ext uri="{FF2B5EF4-FFF2-40B4-BE49-F238E27FC236}">
                  <a16:creationId xmlns:a16="http://schemas.microsoft.com/office/drawing/2014/main" id="{E8226808-02D2-4FCA-821B-FB648A28794F}"/>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93" name="Rectangle 92">
              <a:extLst>
                <a:ext uri="{FF2B5EF4-FFF2-40B4-BE49-F238E27FC236}">
                  <a16:creationId xmlns:a16="http://schemas.microsoft.com/office/drawing/2014/main" id="{71BECDF9-7919-4E26-8DF5-35ECEC626008}"/>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94" name="Rectangle 93">
              <a:extLst>
                <a:ext uri="{FF2B5EF4-FFF2-40B4-BE49-F238E27FC236}">
                  <a16:creationId xmlns:a16="http://schemas.microsoft.com/office/drawing/2014/main" id="{9D5A0C6A-9B5C-432C-BCB0-11B15BE921E5}"/>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95" name="Rectangle 94">
              <a:extLst>
                <a:ext uri="{FF2B5EF4-FFF2-40B4-BE49-F238E27FC236}">
                  <a16:creationId xmlns:a16="http://schemas.microsoft.com/office/drawing/2014/main" id="{017E55A7-9427-4975-A5B7-8A2C995CCCB5}"/>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96" name="Rectangle 95">
              <a:extLst>
                <a:ext uri="{FF2B5EF4-FFF2-40B4-BE49-F238E27FC236}">
                  <a16:creationId xmlns:a16="http://schemas.microsoft.com/office/drawing/2014/main" id="{A51C2863-2554-4050-808B-94326B4CA675}"/>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97" name="Picture 96">
              <a:extLst>
                <a:ext uri="{FF2B5EF4-FFF2-40B4-BE49-F238E27FC236}">
                  <a16:creationId xmlns:a16="http://schemas.microsoft.com/office/drawing/2014/main" id="{93F20DDE-5B9D-436D-BF5C-5482D23374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98" name="Rectangle 97">
              <a:extLst>
                <a:ext uri="{FF2B5EF4-FFF2-40B4-BE49-F238E27FC236}">
                  <a16:creationId xmlns:a16="http://schemas.microsoft.com/office/drawing/2014/main" id="{71A3AE1C-33E9-41EA-A15B-E542E602A024}"/>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99" name="Rectangle 98">
              <a:extLst>
                <a:ext uri="{FF2B5EF4-FFF2-40B4-BE49-F238E27FC236}">
                  <a16:creationId xmlns:a16="http://schemas.microsoft.com/office/drawing/2014/main" id="{E5B1D129-336B-45D1-8F4B-A86B3EE2ACB4}"/>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100" name="Rectangle 99">
              <a:extLst>
                <a:ext uri="{FF2B5EF4-FFF2-40B4-BE49-F238E27FC236}">
                  <a16:creationId xmlns:a16="http://schemas.microsoft.com/office/drawing/2014/main" id="{9E642850-294F-406D-9EF8-ECE74B4D0D84}"/>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101" name="Rectangle 100">
              <a:extLst>
                <a:ext uri="{FF2B5EF4-FFF2-40B4-BE49-F238E27FC236}">
                  <a16:creationId xmlns:a16="http://schemas.microsoft.com/office/drawing/2014/main" id="{56EED4D1-D9ED-4160-A483-EE3F94F00CF9}"/>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102" name="Rectangle 101">
              <a:extLst>
                <a:ext uri="{FF2B5EF4-FFF2-40B4-BE49-F238E27FC236}">
                  <a16:creationId xmlns:a16="http://schemas.microsoft.com/office/drawing/2014/main" id="{CB5BA3A6-CA3D-478C-AC94-A04AF30C2B04}"/>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103" name="Rectangle 102">
              <a:extLst>
                <a:ext uri="{FF2B5EF4-FFF2-40B4-BE49-F238E27FC236}">
                  <a16:creationId xmlns:a16="http://schemas.microsoft.com/office/drawing/2014/main" id="{FB9DB0CB-7F73-4BF7-A169-244F5E0BD463}"/>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104" name="Rectangle 103">
              <a:extLst>
                <a:ext uri="{FF2B5EF4-FFF2-40B4-BE49-F238E27FC236}">
                  <a16:creationId xmlns:a16="http://schemas.microsoft.com/office/drawing/2014/main" id="{824179F9-280B-48F2-8F98-D6886C57702D}"/>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105" name="Rectangle 104">
              <a:extLst>
                <a:ext uri="{FF2B5EF4-FFF2-40B4-BE49-F238E27FC236}">
                  <a16:creationId xmlns:a16="http://schemas.microsoft.com/office/drawing/2014/main" id="{2267A82A-C3ED-4C64-BEED-F8DC04898A28}"/>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106" name="Rectangle 105">
              <a:extLst>
                <a:ext uri="{FF2B5EF4-FFF2-40B4-BE49-F238E27FC236}">
                  <a16:creationId xmlns:a16="http://schemas.microsoft.com/office/drawing/2014/main" id="{6A615C24-134D-4F67-A6BB-C138605F77B9}"/>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 name="Rectangle 106">
              <a:extLst>
                <a:ext uri="{FF2B5EF4-FFF2-40B4-BE49-F238E27FC236}">
                  <a16:creationId xmlns:a16="http://schemas.microsoft.com/office/drawing/2014/main" id="{CFFADB75-4701-4D83-B47D-F8205D325089}"/>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108" name="Rectangle 107">
              <a:extLst>
                <a:ext uri="{FF2B5EF4-FFF2-40B4-BE49-F238E27FC236}">
                  <a16:creationId xmlns:a16="http://schemas.microsoft.com/office/drawing/2014/main" id="{1758AD5C-2A23-44A5-BFB7-8F8A5D46FCCF}"/>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109" name="Oval 108">
              <a:extLst>
                <a:ext uri="{FF2B5EF4-FFF2-40B4-BE49-F238E27FC236}">
                  <a16:creationId xmlns:a16="http://schemas.microsoft.com/office/drawing/2014/main" id="{DEC69500-9527-483E-AACA-2A045E17D222}"/>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0" name="Oval 109">
              <a:extLst>
                <a:ext uri="{FF2B5EF4-FFF2-40B4-BE49-F238E27FC236}">
                  <a16:creationId xmlns:a16="http://schemas.microsoft.com/office/drawing/2014/main" id="{69766308-8AC5-4A39-AF87-A882E5D22C26}"/>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1" name="Rectangle 110">
              <a:extLst>
                <a:ext uri="{FF2B5EF4-FFF2-40B4-BE49-F238E27FC236}">
                  <a16:creationId xmlns:a16="http://schemas.microsoft.com/office/drawing/2014/main" id="{0BF4EAC7-11A1-40F7-B263-5FC926533B33}"/>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112" name="Rectangle 111">
              <a:extLst>
                <a:ext uri="{FF2B5EF4-FFF2-40B4-BE49-F238E27FC236}">
                  <a16:creationId xmlns:a16="http://schemas.microsoft.com/office/drawing/2014/main" id="{0B29FCD6-EFAE-47B1-8BC7-EE3B5D47AC1C}"/>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3" name="Rectangle 112">
              <a:extLst>
                <a:ext uri="{FF2B5EF4-FFF2-40B4-BE49-F238E27FC236}">
                  <a16:creationId xmlns:a16="http://schemas.microsoft.com/office/drawing/2014/main" id="{9A5BBA7F-E4E7-47E2-9371-02CD547CE388}"/>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114" name="Rectangle: Rounded Corners 113">
              <a:extLst>
                <a:ext uri="{FF2B5EF4-FFF2-40B4-BE49-F238E27FC236}">
                  <a16:creationId xmlns:a16="http://schemas.microsoft.com/office/drawing/2014/main" id="{C9AD07F9-8820-4C9C-ADFC-9E1C206E86C0}"/>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grpSp>
        <p:nvGrpSpPr>
          <p:cNvPr id="115" name="Group 114">
            <a:extLst>
              <a:ext uri="{FF2B5EF4-FFF2-40B4-BE49-F238E27FC236}">
                <a16:creationId xmlns:a16="http://schemas.microsoft.com/office/drawing/2014/main" id="{D03C891F-45CA-4244-ABA0-83A20861A379}"/>
              </a:ext>
            </a:extLst>
          </p:cNvPr>
          <p:cNvGrpSpPr/>
          <p:nvPr/>
        </p:nvGrpSpPr>
        <p:grpSpPr>
          <a:xfrm>
            <a:off x="-9133470" y="1280115"/>
            <a:ext cx="7216483" cy="5056245"/>
            <a:chOff x="-7436453" y="-77382"/>
            <a:chExt cx="7216483" cy="5056245"/>
          </a:xfrm>
        </p:grpSpPr>
        <p:sp>
          <p:nvSpPr>
            <p:cNvPr id="116" name="TextBox 115">
              <a:extLst>
                <a:ext uri="{FF2B5EF4-FFF2-40B4-BE49-F238E27FC236}">
                  <a16:creationId xmlns:a16="http://schemas.microsoft.com/office/drawing/2014/main" id="{3270004D-D32A-46DF-98BF-90E4D68050F0}"/>
                </a:ext>
              </a:extLst>
            </p:cNvPr>
            <p:cNvSpPr txBox="1"/>
            <p:nvPr/>
          </p:nvSpPr>
          <p:spPr>
            <a:xfrm>
              <a:off x="-6395529" y="1909007"/>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117" name="TextBox 116">
              <a:extLst>
                <a:ext uri="{FF2B5EF4-FFF2-40B4-BE49-F238E27FC236}">
                  <a16:creationId xmlns:a16="http://schemas.microsoft.com/office/drawing/2014/main" id="{FB89F50B-6CA7-4C5A-B477-53F02FF2CBE0}"/>
                </a:ext>
              </a:extLst>
            </p:cNvPr>
            <p:cNvSpPr txBox="1"/>
            <p:nvPr/>
          </p:nvSpPr>
          <p:spPr>
            <a:xfrm>
              <a:off x="-6395529" y="4389668"/>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118" name="Rectangle: Rounded Corners 117">
              <a:extLst>
                <a:ext uri="{FF2B5EF4-FFF2-40B4-BE49-F238E27FC236}">
                  <a16:creationId xmlns:a16="http://schemas.microsoft.com/office/drawing/2014/main" id="{E521662E-4690-4AB8-8202-F156CED98172}"/>
                </a:ext>
              </a:extLst>
            </p:cNvPr>
            <p:cNvSpPr/>
            <p:nvPr/>
          </p:nvSpPr>
          <p:spPr>
            <a:xfrm>
              <a:off x="-6307123"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19" name="Rectangle: Rounded Corners 118">
              <a:extLst>
                <a:ext uri="{FF2B5EF4-FFF2-40B4-BE49-F238E27FC236}">
                  <a16:creationId xmlns:a16="http://schemas.microsoft.com/office/drawing/2014/main" id="{5E333644-DFF8-41F6-98DF-37B73D44E6BD}"/>
                </a:ext>
              </a:extLst>
            </p:cNvPr>
            <p:cNvSpPr/>
            <p:nvPr/>
          </p:nvSpPr>
          <p:spPr>
            <a:xfrm>
              <a:off x="-4756695" y="214710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0" name="Rectangle: Rounded Corners 119">
              <a:extLst>
                <a:ext uri="{FF2B5EF4-FFF2-40B4-BE49-F238E27FC236}">
                  <a16:creationId xmlns:a16="http://schemas.microsoft.com/office/drawing/2014/main" id="{2485E461-F898-4700-8F4F-1C13494120BF}"/>
                </a:ext>
              </a:extLst>
            </p:cNvPr>
            <p:cNvSpPr/>
            <p:nvPr/>
          </p:nvSpPr>
          <p:spPr>
            <a:xfrm>
              <a:off x="-3206267" y="214710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1" name="Rectangle: Rounded Corners 120">
              <a:extLst>
                <a:ext uri="{FF2B5EF4-FFF2-40B4-BE49-F238E27FC236}">
                  <a16:creationId xmlns:a16="http://schemas.microsoft.com/office/drawing/2014/main" id="{64AB6172-8DC3-48A6-BB76-212682501864}"/>
                </a:ext>
              </a:extLst>
            </p:cNvPr>
            <p:cNvSpPr/>
            <p:nvPr/>
          </p:nvSpPr>
          <p:spPr>
            <a:xfrm>
              <a:off x="-1621266" y="214709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2" name="Rectangle: Rounded Corners 121">
              <a:extLst>
                <a:ext uri="{FF2B5EF4-FFF2-40B4-BE49-F238E27FC236}">
                  <a16:creationId xmlns:a16="http://schemas.microsoft.com/office/drawing/2014/main" id="{C4FB1F24-012A-4971-841D-322DC1256AD0}"/>
                </a:ext>
              </a:extLst>
            </p:cNvPr>
            <p:cNvSpPr/>
            <p:nvPr/>
          </p:nvSpPr>
          <p:spPr>
            <a:xfrm>
              <a:off x="-6301976"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23" name="Rectangle: Rounded Corners 122">
              <a:extLst>
                <a:ext uri="{FF2B5EF4-FFF2-40B4-BE49-F238E27FC236}">
                  <a16:creationId xmlns:a16="http://schemas.microsoft.com/office/drawing/2014/main" id="{C41E9DDB-A2CC-474F-901B-0087E2B6A93C}"/>
                </a:ext>
              </a:extLst>
            </p:cNvPr>
            <p:cNvSpPr/>
            <p:nvPr/>
          </p:nvSpPr>
          <p:spPr>
            <a:xfrm>
              <a:off x="-4751548" y="465168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pic>
          <p:nvPicPr>
            <p:cNvPr id="124" name="Picture 123">
              <a:extLst>
                <a:ext uri="{FF2B5EF4-FFF2-40B4-BE49-F238E27FC236}">
                  <a16:creationId xmlns:a16="http://schemas.microsoft.com/office/drawing/2014/main" id="{992C150E-8D4D-4161-B020-A57D2D8C2C7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436453" y="-77382"/>
              <a:ext cx="7216483" cy="5056245"/>
            </a:xfrm>
            <a:prstGeom prst="rect">
              <a:avLst/>
            </a:prstGeom>
          </p:spPr>
        </p:pic>
        <p:sp>
          <p:nvSpPr>
            <p:cNvPr id="125" name="Rectangle: Rounded Corners 124">
              <a:extLst>
                <a:ext uri="{FF2B5EF4-FFF2-40B4-BE49-F238E27FC236}">
                  <a16:creationId xmlns:a16="http://schemas.microsoft.com/office/drawing/2014/main" id="{FC003F23-6E1A-4DB1-A28C-4F3072C2A18A}"/>
                </a:ext>
              </a:extLst>
            </p:cNvPr>
            <p:cNvSpPr/>
            <p:nvPr/>
          </p:nvSpPr>
          <p:spPr>
            <a:xfrm>
              <a:off x="-1768762" y="3839068"/>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126" name="TextBox 125">
              <a:extLst>
                <a:ext uri="{FF2B5EF4-FFF2-40B4-BE49-F238E27FC236}">
                  <a16:creationId xmlns:a16="http://schemas.microsoft.com/office/drawing/2014/main" id="{6054D8C6-3A7E-4D58-BE2A-B617F9F99D06}"/>
                </a:ext>
              </a:extLst>
            </p:cNvPr>
            <p:cNvSpPr txBox="1"/>
            <p:nvPr/>
          </p:nvSpPr>
          <p:spPr>
            <a:xfrm>
              <a:off x="-3413811" y="1188124"/>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127" name="TextBox 126">
              <a:extLst>
                <a:ext uri="{FF2B5EF4-FFF2-40B4-BE49-F238E27FC236}">
                  <a16:creationId xmlns:a16="http://schemas.microsoft.com/office/drawing/2014/main" id="{B728958A-DAF5-4B29-A7C8-22DD6467B0FE}"/>
                </a:ext>
              </a:extLst>
            </p:cNvPr>
            <p:cNvSpPr txBox="1"/>
            <p:nvPr/>
          </p:nvSpPr>
          <p:spPr>
            <a:xfrm>
              <a:off x="-3338721" y="1946445"/>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128" name="Rectangle 127">
              <a:extLst>
                <a:ext uri="{FF2B5EF4-FFF2-40B4-BE49-F238E27FC236}">
                  <a16:creationId xmlns:a16="http://schemas.microsoft.com/office/drawing/2014/main" id="{7B05974E-5F3C-4991-8907-DDD364615537}"/>
                </a:ext>
              </a:extLst>
            </p:cNvPr>
            <p:cNvSpPr/>
            <p:nvPr/>
          </p:nvSpPr>
          <p:spPr>
            <a:xfrm>
              <a:off x="-3347530" y="3264632"/>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129" name="Isosceles Triangle 128">
              <a:extLst>
                <a:ext uri="{FF2B5EF4-FFF2-40B4-BE49-F238E27FC236}">
                  <a16:creationId xmlns:a16="http://schemas.microsoft.com/office/drawing/2014/main" id="{C5037890-FD9A-4F4F-8EE6-32B595B44603}"/>
                </a:ext>
              </a:extLst>
            </p:cNvPr>
            <p:cNvSpPr/>
            <p:nvPr/>
          </p:nvSpPr>
          <p:spPr>
            <a:xfrm flipV="1">
              <a:off x="-2415427" y="3422092"/>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130" name="Rectangle 129">
              <a:extLst>
                <a:ext uri="{FF2B5EF4-FFF2-40B4-BE49-F238E27FC236}">
                  <a16:creationId xmlns:a16="http://schemas.microsoft.com/office/drawing/2014/main" id="{FC4F6E8C-3F77-4853-8945-3C4AE1B4327E}"/>
                </a:ext>
              </a:extLst>
            </p:cNvPr>
            <p:cNvSpPr/>
            <p:nvPr/>
          </p:nvSpPr>
          <p:spPr>
            <a:xfrm>
              <a:off x="-3347530" y="3655352"/>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131" name="Rectangle 130">
              <a:extLst>
                <a:ext uri="{FF2B5EF4-FFF2-40B4-BE49-F238E27FC236}">
                  <a16:creationId xmlns:a16="http://schemas.microsoft.com/office/drawing/2014/main" id="{69B50110-6723-4537-BF04-8584BFE40F6F}"/>
                </a:ext>
              </a:extLst>
            </p:cNvPr>
            <p:cNvSpPr/>
            <p:nvPr/>
          </p:nvSpPr>
          <p:spPr>
            <a:xfrm>
              <a:off x="-3347530" y="3853733"/>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132" name="Rectangle 131">
              <a:extLst>
                <a:ext uri="{FF2B5EF4-FFF2-40B4-BE49-F238E27FC236}">
                  <a16:creationId xmlns:a16="http://schemas.microsoft.com/office/drawing/2014/main" id="{8067FEBF-B952-4494-B195-8D8CFB6F37A4}"/>
                </a:ext>
              </a:extLst>
            </p:cNvPr>
            <p:cNvSpPr/>
            <p:nvPr/>
          </p:nvSpPr>
          <p:spPr>
            <a:xfrm>
              <a:off x="-3347530" y="4048285"/>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133" name="Rectangle 132">
              <a:extLst>
                <a:ext uri="{FF2B5EF4-FFF2-40B4-BE49-F238E27FC236}">
                  <a16:creationId xmlns:a16="http://schemas.microsoft.com/office/drawing/2014/main" id="{6AA4499A-0457-44E9-AAE7-FDB4B7A1517A}"/>
                </a:ext>
              </a:extLst>
            </p:cNvPr>
            <p:cNvSpPr/>
            <p:nvPr/>
          </p:nvSpPr>
          <p:spPr>
            <a:xfrm>
              <a:off x="-1809242" y="3264632"/>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134" name="Rectangle 133">
              <a:extLst>
                <a:ext uri="{FF2B5EF4-FFF2-40B4-BE49-F238E27FC236}">
                  <a16:creationId xmlns:a16="http://schemas.microsoft.com/office/drawing/2014/main" id="{407F04A9-D69C-4101-9B06-9E4CE8CE5B9B}"/>
                </a:ext>
              </a:extLst>
            </p:cNvPr>
            <p:cNvSpPr/>
            <p:nvPr/>
          </p:nvSpPr>
          <p:spPr>
            <a:xfrm>
              <a:off x="-1431417" y="3264631"/>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135" name="TextBox 134">
              <a:extLst>
                <a:ext uri="{FF2B5EF4-FFF2-40B4-BE49-F238E27FC236}">
                  <a16:creationId xmlns:a16="http://schemas.microsoft.com/office/drawing/2014/main" id="{741040FA-605C-4D90-B16B-7179336800DA}"/>
                </a:ext>
              </a:extLst>
            </p:cNvPr>
            <p:cNvSpPr txBox="1"/>
            <p:nvPr/>
          </p:nvSpPr>
          <p:spPr>
            <a:xfrm>
              <a:off x="-1827545" y="3259410"/>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136" name="Group 135">
              <a:extLst>
                <a:ext uri="{FF2B5EF4-FFF2-40B4-BE49-F238E27FC236}">
                  <a16:creationId xmlns:a16="http://schemas.microsoft.com/office/drawing/2014/main" id="{B387F0CC-3199-453F-9653-667E2D53A62F}"/>
                </a:ext>
              </a:extLst>
            </p:cNvPr>
            <p:cNvGrpSpPr/>
            <p:nvPr/>
          </p:nvGrpSpPr>
          <p:grpSpPr>
            <a:xfrm>
              <a:off x="-7182874" y="3558131"/>
              <a:ext cx="3183551" cy="908930"/>
              <a:chOff x="2765876" y="4974556"/>
              <a:chExt cx="3183551" cy="908930"/>
            </a:xfrm>
          </p:grpSpPr>
          <p:sp>
            <p:nvSpPr>
              <p:cNvPr id="138" name="Rectangle 137">
                <a:extLst>
                  <a:ext uri="{FF2B5EF4-FFF2-40B4-BE49-F238E27FC236}">
                    <a16:creationId xmlns:a16="http://schemas.microsoft.com/office/drawing/2014/main" id="{47138C5E-40E0-40C1-BC0F-5F7A6BFBA204}"/>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139" name="Group 138">
                <a:extLst>
                  <a:ext uri="{FF2B5EF4-FFF2-40B4-BE49-F238E27FC236}">
                    <a16:creationId xmlns:a16="http://schemas.microsoft.com/office/drawing/2014/main" id="{2C08C966-5033-45AB-A46A-DD9E86B4349F}"/>
                  </a:ext>
                </a:extLst>
              </p:cNvPr>
              <p:cNvGrpSpPr/>
              <p:nvPr/>
            </p:nvGrpSpPr>
            <p:grpSpPr>
              <a:xfrm>
                <a:off x="5725861" y="5071552"/>
                <a:ext cx="91533" cy="121710"/>
                <a:chOff x="6129623" y="4258079"/>
                <a:chExt cx="356944" cy="448061"/>
              </a:xfrm>
            </p:grpSpPr>
            <p:sp>
              <p:nvSpPr>
                <p:cNvPr id="143" name="L-Shape 142">
                  <a:extLst>
                    <a:ext uri="{FF2B5EF4-FFF2-40B4-BE49-F238E27FC236}">
                      <a16:creationId xmlns:a16="http://schemas.microsoft.com/office/drawing/2014/main" id="{AB378225-A873-4FEA-BDB8-2849F5281811}"/>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44" name="Rectangle 143">
                  <a:extLst>
                    <a:ext uri="{FF2B5EF4-FFF2-40B4-BE49-F238E27FC236}">
                      <a16:creationId xmlns:a16="http://schemas.microsoft.com/office/drawing/2014/main" id="{622DDCB6-138D-44B2-84F9-4C468379A11C}"/>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140" name="Rectangle 139">
                <a:extLst>
                  <a:ext uri="{FF2B5EF4-FFF2-40B4-BE49-F238E27FC236}">
                    <a16:creationId xmlns:a16="http://schemas.microsoft.com/office/drawing/2014/main" id="{CA4375FB-42DC-47D1-AB1D-3DCBA7BDC765}"/>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141" name="Rectangle 140">
                <a:extLst>
                  <a:ext uri="{FF2B5EF4-FFF2-40B4-BE49-F238E27FC236}">
                    <a16:creationId xmlns:a16="http://schemas.microsoft.com/office/drawing/2014/main" id="{D2111F6F-246A-446C-952A-F9C42359CBC7}"/>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142" name="Rectangle 141">
                <a:extLst>
                  <a:ext uri="{FF2B5EF4-FFF2-40B4-BE49-F238E27FC236}">
                    <a16:creationId xmlns:a16="http://schemas.microsoft.com/office/drawing/2014/main" id="{73C4BD62-5E80-41BD-8FF9-57132487F0A1}"/>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pic>
          <p:nvPicPr>
            <p:cNvPr id="137" name="Picture 136">
              <a:extLst>
                <a:ext uri="{FF2B5EF4-FFF2-40B4-BE49-F238E27FC236}">
                  <a16:creationId xmlns:a16="http://schemas.microsoft.com/office/drawing/2014/main" id="{A9441B7D-DA8D-40CE-8117-88C013588D2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78009" y="194221"/>
              <a:ext cx="3163256" cy="3163256"/>
            </a:xfrm>
            <a:prstGeom prst="rect">
              <a:avLst/>
            </a:prstGeom>
            <a:ln>
              <a:solidFill>
                <a:schemeClr val="tx1">
                  <a:lumMod val="50000"/>
                  <a:lumOff val="50000"/>
                </a:schemeClr>
              </a:solidFill>
            </a:ln>
          </p:spPr>
        </p:pic>
      </p:grpSp>
      <p:sp>
        <p:nvSpPr>
          <p:cNvPr id="146" name="TextBox 145">
            <a:extLst>
              <a:ext uri="{FF2B5EF4-FFF2-40B4-BE49-F238E27FC236}">
                <a16:creationId xmlns:a16="http://schemas.microsoft.com/office/drawing/2014/main" id="{1744D633-4672-4F01-97EA-4D7B19903F5D}"/>
              </a:ext>
            </a:extLst>
          </p:cNvPr>
          <p:cNvSpPr txBox="1"/>
          <p:nvPr/>
        </p:nvSpPr>
        <p:spPr>
          <a:xfrm>
            <a:off x="-5112768" y="1416370"/>
            <a:ext cx="2711214" cy="1138773"/>
          </a:xfrm>
          <a:prstGeom prst="rect">
            <a:avLst/>
          </a:prstGeom>
          <a:solidFill>
            <a:schemeClr val="bg1"/>
          </a:solidFill>
        </p:spPr>
        <p:txBody>
          <a:bodyPr wrap="square">
            <a:spAutoFit/>
          </a:bodyPr>
          <a:lstStyle/>
          <a:p>
            <a:r>
              <a:rPr lang="en-US" sz="3400" dirty="0"/>
              <a:t>Deep Tissue</a:t>
            </a:r>
            <a:br>
              <a:rPr lang="en-US" sz="3400" dirty="0"/>
            </a:br>
            <a:r>
              <a:rPr lang="en-US" sz="3400" dirty="0"/>
              <a:t>Massage</a:t>
            </a:r>
            <a:endParaRPr lang="en-DE" sz="3400" dirty="0"/>
          </a:p>
        </p:txBody>
      </p:sp>
    </p:spTree>
    <p:extLst>
      <p:ext uri="{BB962C8B-B14F-4D97-AF65-F5344CB8AC3E}">
        <p14:creationId xmlns:p14="http://schemas.microsoft.com/office/powerpoint/2010/main" val="6546112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0" name="Rectangle 19">
            <a:extLst>
              <a:ext uri="{FF2B5EF4-FFF2-40B4-BE49-F238E27FC236}">
                <a16:creationId xmlns:a16="http://schemas.microsoft.com/office/drawing/2014/main" id="{4F85ACEB-15B4-44FF-886D-E291C6E28E47}"/>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21" name="Rectangle 20">
            <a:extLst>
              <a:ext uri="{FF2B5EF4-FFF2-40B4-BE49-F238E27FC236}">
                <a16:creationId xmlns:a16="http://schemas.microsoft.com/office/drawing/2014/main" id="{ACBAE5CE-4983-4070-9A04-53F70C26603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02B94AA6-F542-487A-961C-76E7D5A4CD7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9" name="Rectangle: Rounded Corners 18">
            <a:extLst>
              <a:ext uri="{FF2B5EF4-FFF2-40B4-BE49-F238E27FC236}">
                <a16:creationId xmlns:a16="http://schemas.microsoft.com/office/drawing/2014/main" id="{12B4D9BA-B1C3-41D9-ABFB-49E8CA647BAC}"/>
              </a:ext>
            </a:extLst>
          </p:cNvPr>
          <p:cNvSpPr/>
          <p:nvPr/>
        </p:nvSpPr>
        <p:spPr>
          <a:xfrm>
            <a:off x="1144421" y="1611493"/>
            <a:ext cx="2452800" cy="320049"/>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r>
              <a:rPr lang="de-DE" sz="1100" b="1" dirty="0"/>
              <a:t>Friedrichstraße 90, 10117 Berlin</a:t>
            </a:r>
            <a:endParaRPr lang="de-DE" sz="1100" dirty="0"/>
          </a:p>
        </p:txBody>
      </p:sp>
      <p:sp>
        <p:nvSpPr>
          <p:cNvPr id="5" name="Rectangle 4">
            <a:extLst>
              <a:ext uri="{FF2B5EF4-FFF2-40B4-BE49-F238E27FC236}">
                <a16:creationId xmlns:a16="http://schemas.microsoft.com/office/drawing/2014/main" id="{9DF7F872-A98F-40A3-B59C-94E1AA08798E}"/>
              </a:ext>
            </a:extLst>
          </p:cNvPr>
          <p:cNvSpPr/>
          <p:nvPr/>
        </p:nvSpPr>
        <p:spPr>
          <a:xfrm>
            <a:off x="1144421" y="1997524"/>
            <a:ext cx="9762526" cy="4031801"/>
          </a:xfrm>
          <a:prstGeom prst="rect">
            <a:avLst/>
          </a:prstGeom>
          <a:solidFill>
            <a:schemeClr val="bg1">
              <a:lumMod val="9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9" name="Rectangle: Rounded Corners 38">
            <a:extLst>
              <a:ext uri="{FF2B5EF4-FFF2-40B4-BE49-F238E27FC236}">
                <a16:creationId xmlns:a16="http://schemas.microsoft.com/office/drawing/2014/main" id="{CE8388DB-9570-48AA-9DD5-0561000E2642}"/>
              </a:ext>
            </a:extLst>
          </p:cNvPr>
          <p:cNvSpPr/>
          <p:nvPr/>
        </p:nvSpPr>
        <p:spPr>
          <a:xfrm>
            <a:off x="1753832" y="3325752"/>
            <a:ext cx="1117196" cy="390643"/>
          </a:xfrm>
          <a:prstGeom prst="roundRect">
            <a:avLst/>
          </a:prstGeom>
          <a:blipFill>
            <a:blip r:embed="rId6"/>
            <a:tile tx="0" ty="0" sx="100000" sy="100000" flip="none" algn="tl"/>
          </a:bli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Liam Harrison</a:t>
            </a:r>
            <a:br>
              <a:rPr lang="de-DE" sz="800" dirty="0"/>
            </a:br>
            <a:r>
              <a:rPr lang="de-DE" sz="800" dirty="0"/>
              <a:t>Sports Massage Therapist</a:t>
            </a:r>
            <a:endParaRPr lang="en-DE" sz="800" dirty="0"/>
          </a:p>
        </p:txBody>
      </p:sp>
      <p:sp>
        <p:nvSpPr>
          <p:cNvPr id="43" name="Rectangle: Rounded Corners 42">
            <a:extLst>
              <a:ext uri="{FF2B5EF4-FFF2-40B4-BE49-F238E27FC236}">
                <a16:creationId xmlns:a16="http://schemas.microsoft.com/office/drawing/2014/main" id="{907DE2CB-1282-4291-950A-AC3318D6855C}"/>
              </a:ext>
            </a:extLst>
          </p:cNvPr>
          <p:cNvSpPr/>
          <p:nvPr/>
        </p:nvSpPr>
        <p:spPr>
          <a:xfrm>
            <a:off x="1746602" y="4245961"/>
            <a:ext cx="1091833" cy="390643"/>
          </a:xfrm>
          <a:prstGeom prst="roundRect">
            <a:avLst/>
          </a:prstGeom>
          <a:blipFill>
            <a:blip r:embed="rId6"/>
            <a:tile tx="0" ty="0" sx="100000" sy="100000" flip="none" algn="tl"/>
          </a:bli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Marcus Petrov</a:t>
            </a:r>
            <a:br>
              <a:rPr lang="de-DE" sz="800" dirty="0"/>
            </a:br>
            <a:r>
              <a:rPr lang="de-DE" sz="800" dirty="0"/>
              <a:t>Myofascial Release Therapist</a:t>
            </a:r>
            <a:endParaRPr lang="en-DE" sz="800" dirty="0"/>
          </a:p>
        </p:txBody>
      </p:sp>
      <p:sp>
        <p:nvSpPr>
          <p:cNvPr id="47" name="Rectangle: Rounded Corners 46">
            <a:extLst>
              <a:ext uri="{FF2B5EF4-FFF2-40B4-BE49-F238E27FC236}">
                <a16:creationId xmlns:a16="http://schemas.microsoft.com/office/drawing/2014/main" id="{9EDCFC51-F112-42D5-B115-6E75A5E72A62}"/>
              </a:ext>
            </a:extLst>
          </p:cNvPr>
          <p:cNvSpPr/>
          <p:nvPr/>
        </p:nvSpPr>
        <p:spPr>
          <a:xfrm>
            <a:off x="1700167" y="4827392"/>
            <a:ext cx="1157252" cy="390643"/>
          </a:xfrm>
          <a:prstGeom prst="roundRect">
            <a:avLst/>
          </a:prstGeom>
          <a:blipFill>
            <a:blip r:embed="rId6"/>
            <a:tile tx="0" ty="0" sx="100000" sy="100000" flip="none" algn="tl"/>
          </a:bli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Jasper Malik</a:t>
            </a:r>
            <a:br>
              <a:rPr lang="de-DE" sz="800" dirty="0"/>
            </a:br>
            <a:r>
              <a:rPr lang="de-DE" sz="800" dirty="0"/>
              <a:t>Thai Yoga Massage Trainer</a:t>
            </a:r>
            <a:endParaRPr lang="en-DE" sz="800" dirty="0"/>
          </a:p>
        </p:txBody>
      </p:sp>
      <p:pic>
        <p:nvPicPr>
          <p:cNvPr id="26" name="Picture 25">
            <a:extLst>
              <a:ext uri="{FF2B5EF4-FFF2-40B4-BE49-F238E27FC236}">
                <a16:creationId xmlns:a16="http://schemas.microsoft.com/office/drawing/2014/main" id="{29E0558A-172E-4047-A9EB-4EA894AC313B}"/>
              </a:ext>
            </a:extLst>
          </p:cNvPr>
          <p:cNvPicPr>
            <a:picLocks noChangeAspect="1"/>
          </p:cNvPicPr>
          <p:nvPr/>
        </p:nvPicPr>
        <p:blipFill>
          <a:blip r:embed="rId7">
            <a:extLst>
              <a:ext uri="{BEBA8EAE-BF5A-486C-A8C5-ECC9F3942E4B}">
                <a14:imgProps xmlns:a14="http://schemas.microsoft.com/office/drawing/2010/main">
                  <a14:imgLayer r:embed="rId8">
                    <a14:imgEffect>
                      <a14:artisticLightScreen/>
                    </a14:imgEffect>
                  </a14:imgLayer>
                </a14:imgProps>
              </a:ext>
              <a:ext uri="{28A0092B-C50C-407E-A947-70E740481C1C}">
                <a14:useLocalDpi xmlns:a14="http://schemas.microsoft.com/office/drawing/2010/main" val="0"/>
              </a:ext>
            </a:extLst>
          </a:blip>
          <a:stretch>
            <a:fillRect/>
          </a:stretch>
        </p:blipFill>
        <p:spPr>
          <a:xfrm>
            <a:off x="1328277" y="3194011"/>
            <a:ext cx="649773" cy="649773"/>
          </a:xfrm>
          <a:prstGeom prst="rect">
            <a:avLst/>
          </a:prstGeom>
        </p:spPr>
      </p:pic>
      <p:pic>
        <p:nvPicPr>
          <p:cNvPr id="31" name="Picture 30">
            <a:extLst>
              <a:ext uri="{FF2B5EF4-FFF2-40B4-BE49-F238E27FC236}">
                <a16:creationId xmlns:a16="http://schemas.microsoft.com/office/drawing/2014/main" id="{8FC7855C-85E7-4338-AF48-A7C1A2D3027A}"/>
              </a:ext>
            </a:extLst>
          </p:cNvPr>
          <p:cNvPicPr>
            <a:picLocks noChangeAspect="1"/>
          </p:cNvPicPr>
          <p:nvPr/>
        </p:nvPicPr>
        <p:blipFill>
          <a:blip r:embed="rId9">
            <a:extLst>
              <a:ext uri="{BEBA8EAE-BF5A-486C-A8C5-ECC9F3942E4B}">
                <a14:imgProps xmlns:a14="http://schemas.microsoft.com/office/drawing/2010/main">
                  <a14:imgLayer r:embed="rId8">
                    <a14:imgEffect>
                      <a14:artisticPhotocopy/>
                    </a14:imgEffect>
                  </a14:imgLayer>
                </a14:imgProps>
              </a:ext>
              <a:ext uri="{28A0092B-C50C-407E-A947-70E740481C1C}">
                <a14:useLocalDpi xmlns:a14="http://schemas.microsoft.com/office/drawing/2010/main" val="0"/>
              </a:ext>
            </a:extLst>
          </a:blip>
          <a:stretch>
            <a:fillRect/>
          </a:stretch>
        </p:blipFill>
        <p:spPr>
          <a:xfrm>
            <a:off x="1308961" y="4091898"/>
            <a:ext cx="649773" cy="649773"/>
          </a:xfrm>
          <a:prstGeom prst="rect">
            <a:avLst/>
          </a:prstGeom>
        </p:spPr>
      </p:pic>
      <p:pic>
        <p:nvPicPr>
          <p:cNvPr id="36" name="Picture 35">
            <a:extLst>
              <a:ext uri="{FF2B5EF4-FFF2-40B4-BE49-F238E27FC236}">
                <a16:creationId xmlns:a16="http://schemas.microsoft.com/office/drawing/2014/main" id="{A5BD3C92-A668-46C4-B15B-C84CD90D849E}"/>
              </a:ext>
            </a:extLst>
          </p:cNvPr>
          <p:cNvPicPr>
            <a:picLocks noChangeAspect="1"/>
          </p:cNvPicPr>
          <p:nvPr/>
        </p:nvPicPr>
        <p:blipFill>
          <a:blip r:embed="rId10">
            <a:extLst>
              <a:ext uri="{BEBA8EAE-BF5A-486C-A8C5-ECC9F3942E4B}">
                <a14:imgProps xmlns:a14="http://schemas.microsoft.com/office/drawing/2010/main">
                  <a14:imgLayer r:embed="rId8">
                    <a14:imgEffect>
                      <a14:artisticChalkSketch/>
                    </a14:imgEffect>
                  </a14:imgLayer>
                </a14:imgProps>
              </a:ext>
              <a:ext uri="{28A0092B-C50C-407E-A947-70E740481C1C}">
                <a14:useLocalDpi xmlns:a14="http://schemas.microsoft.com/office/drawing/2010/main" val="0"/>
              </a:ext>
            </a:extLst>
          </a:blip>
          <a:stretch>
            <a:fillRect/>
          </a:stretch>
        </p:blipFill>
        <p:spPr>
          <a:xfrm>
            <a:off x="1294709" y="4689648"/>
            <a:ext cx="649773" cy="649773"/>
          </a:xfrm>
          <a:prstGeom prst="rect">
            <a:avLst/>
          </a:prstGeom>
        </p:spPr>
      </p:pic>
      <p:sp>
        <p:nvSpPr>
          <p:cNvPr id="53" name="TextBox 52">
            <a:extLst>
              <a:ext uri="{FF2B5EF4-FFF2-40B4-BE49-F238E27FC236}">
                <a16:creationId xmlns:a16="http://schemas.microsoft.com/office/drawing/2014/main" id="{0B35E472-E6CB-4AA3-9145-5A09C44BB3BE}"/>
              </a:ext>
            </a:extLst>
          </p:cNvPr>
          <p:cNvSpPr txBox="1"/>
          <p:nvPr/>
        </p:nvSpPr>
        <p:spPr>
          <a:xfrm>
            <a:off x="2844486" y="3306433"/>
            <a:ext cx="2027977" cy="415498"/>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DE" altLang="en-DE" sz="1050" i="0" u="none" strike="noStrike" cap="none" normalizeH="0" baseline="0" dirty="0">
                <a:ln>
                  <a:noFill/>
                </a:ln>
                <a:solidFill>
                  <a:schemeClr val="tx1"/>
                </a:solidFill>
                <a:effectLst/>
                <a:latin typeface="+mj-lt"/>
              </a:rPr>
              <a:t>Schulterblatt 36, 20357 Hamburg</a:t>
            </a:r>
            <a:br>
              <a:rPr kumimoji="0" lang="en-US" altLang="en-DE" sz="1050" i="0" u="none" strike="noStrike" cap="none" normalizeH="0" baseline="0" dirty="0">
                <a:ln>
                  <a:noFill/>
                </a:ln>
                <a:solidFill>
                  <a:schemeClr val="tx1"/>
                </a:solidFill>
                <a:effectLst/>
                <a:latin typeface="+mj-lt"/>
              </a:rPr>
            </a:br>
            <a:r>
              <a:rPr kumimoji="0" lang="de-DE" altLang="en-DE" sz="1050" b="1" i="0" u="none" strike="noStrike" cap="none" normalizeH="0" baseline="0" dirty="0">
                <a:ln>
                  <a:noFill/>
                </a:ln>
                <a:solidFill>
                  <a:schemeClr val="tx1"/>
                </a:solidFill>
                <a:effectLst/>
                <a:latin typeface="+mj-lt"/>
              </a:rPr>
              <a:t>257</a:t>
            </a:r>
            <a:r>
              <a:rPr lang="de-DE" sz="1050" b="1" dirty="0">
                <a:latin typeface="+mj-lt"/>
              </a:rPr>
              <a:t>.54 km away</a:t>
            </a:r>
            <a:endParaRPr kumimoji="0" lang="en-DE" altLang="en-DE" sz="1050" i="0" u="none" strike="noStrike" cap="none" normalizeH="0" baseline="0" dirty="0">
              <a:ln>
                <a:noFill/>
              </a:ln>
              <a:solidFill>
                <a:schemeClr val="tx1"/>
              </a:solidFill>
              <a:effectLst/>
              <a:latin typeface="+mj-lt"/>
            </a:endParaRPr>
          </a:p>
        </p:txBody>
      </p:sp>
      <p:sp>
        <p:nvSpPr>
          <p:cNvPr id="58" name="TextBox 57">
            <a:extLst>
              <a:ext uri="{FF2B5EF4-FFF2-40B4-BE49-F238E27FC236}">
                <a16:creationId xmlns:a16="http://schemas.microsoft.com/office/drawing/2014/main" id="{D920391F-E21F-465C-9825-73F36093A079}"/>
              </a:ext>
            </a:extLst>
          </p:cNvPr>
          <p:cNvSpPr txBox="1"/>
          <p:nvPr/>
        </p:nvSpPr>
        <p:spPr>
          <a:xfrm>
            <a:off x="2832416" y="4217841"/>
            <a:ext cx="2012356" cy="415498"/>
          </a:xfrm>
          <a:prstGeom prst="rect">
            <a:avLst/>
          </a:prstGeom>
          <a:noFill/>
        </p:spPr>
        <p:txBody>
          <a:bodyPr wrap="square">
            <a:spAutoFit/>
          </a:bodyPr>
          <a:lstStyle/>
          <a:p>
            <a:r>
              <a:rPr lang="de-DE" sz="1050" dirty="0">
                <a:latin typeface="+mj-lt"/>
              </a:rPr>
              <a:t>Königstraße 44, 70173 Stuttgart</a:t>
            </a:r>
            <a:br>
              <a:rPr lang="de-DE" sz="1050" dirty="0">
                <a:latin typeface="+mj-lt"/>
              </a:rPr>
            </a:br>
            <a:r>
              <a:rPr lang="de-DE" sz="1050" b="1" dirty="0">
                <a:latin typeface="+mj-lt"/>
              </a:rPr>
              <a:t>511.06 km away</a:t>
            </a:r>
            <a:endParaRPr lang="en-DE" sz="1050" dirty="0">
              <a:latin typeface="+mj-lt"/>
            </a:endParaRPr>
          </a:p>
        </p:txBody>
      </p:sp>
      <p:sp>
        <p:nvSpPr>
          <p:cNvPr id="62" name="TextBox 61">
            <a:extLst>
              <a:ext uri="{FF2B5EF4-FFF2-40B4-BE49-F238E27FC236}">
                <a16:creationId xmlns:a16="http://schemas.microsoft.com/office/drawing/2014/main" id="{3CEF5A4F-DA44-432E-8401-660AB6A00B54}"/>
              </a:ext>
            </a:extLst>
          </p:cNvPr>
          <p:cNvSpPr txBox="1"/>
          <p:nvPr/>
        </p:nvSpPr>
        <p:spPr>
          <a:xfrm>
            <a:off x="2827035" y="4802636"/>
            <a:ext cx="2082493" cy="415498"/>
          </a:xfrm>
          <a:prstGeom prst="rect">
            <a:avLst/>
          </a:prstGeom>
          <a:noFill/>
        </p:spPr>
        <p:txBody>
          <a:bodyPr wrap="square">
            <a:spAutoFit/>
          </a:bodyPr>
          <a:lstStyle/>
          <a:p>
            <a:r>
              <a:rPr lang="de-DE" sz="1050" dirty="0">
                <a:latin typeface="+mj-lt"/>
              </a:rPr>
              <a:t>Neckarstraße 115, 70190 Stuttgart</a:t>
            </a:r>
            <a:br>
              <a:rPr lang="de-DE" sz="1050" dirty="0">
                <a:latin typeface="+mj-lt"/>
              </a:rPr>
            </a:br>
            <a:r>
              <a:rPr lang="de-DE" sz="1050" b="1" dirty="0">
                <a:latin typeface="+mj-lt"/>
              </a:rPr>
              <a:t>509.21 km away</a:t>
            </a:r>
            <a:endParaRPr lang="en-DE" sz="1050" dirty="0">
              <a:latin typeface="+mj-lt"/>
            </a:endParaRPr>
          </a:p>
        </p:txBody>
      </p:sp>
      <p:pic>
        <p:nvPicPr>
          <p:cNvPr id="63" name="Picture 62">
            <a:extLst>
              <a:ext uri="{FF2B5EF4-FFF2-40B4-BE49-F238E27FC236}">
                <a16:creationId xmlns:a16="http://schemas.microsoft.com/office/drawing/2014/main" id="{EFB45204-16D6-420F-BCC7-5193471D8A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57171" y="2038350"/>
            <a:ext cx="111823" cy="3950494"/>
          </a:xfrm>
          <a:prstGeom prst="rect">
            <a:avLst/>
          </a:prstGeom>
        </p:spPr>
      </p:pic>
      <p:sp>
        <p:nvSpPr>
          <p:cNvPr id="64" name="Rectangle 63">
            <a:extLst>
              <a:ext uri="{FF2B5EF4-FFF2-40B4-BE49-F238E27FC236}">
                <a16:creationId xmlns:a16="http://schemas.microsoft.com/office/drawing/2014/main" id="{FA997B9D-BFE7-407F-9201-54633FB711C1}"/>
              </a:ext>
            </a:extLst>
          </p:cNvPr>
          <p:cNvSpPr/>
          <p:nvPr/>
        </p:nvSpPr>
        <p:spPr>
          <a:xfrm>
            <a:off x="10764931" y="2122351"/>
            <a:ext cx="93536" cy="3781781"/>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5" name="Rectangle: Rounded Corners 64">
            <a:extLst>
              <a:ext uri="{FF2B5EF4-FFF2-40B4-BE49-F238E27FC236}">
                <a16:creationId xmlns:a16="http://schemas.microsoft.com/office/drawing/2014/main" id="{A86C023A-A9A7-47D8-ADAF-442FE3E91B8A}"/>
              </a:ext>
            </a:extLst>
          </p:cNvPr>
          <p:cNvSpPr/>
          <p:nvPr/>
        </p:nvSpPr>
        <p:spPr>
          <a:xfrm>
            <a:off x="1755857" y="2452720"/>
            <a:ext cx="1111250" cy="390643"/>
          </a:xfrm>
          <a:prstGeom prst="roundRect">
            <a:avLst/>
          </a:prstGeom>
          <a:blipFill>
            <a:blip r:embed="rId6"/>
            <a:tile tx="0" ty="0" sx="100000" sy="100000" flip="none" algn="tl"/>
          </a:blip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de-DE" sz="800" dirty="0"/>
              <a:t>Roger Iskrenov</a:t>
            </a:r>
            <a:br>
              <a:rPr lang="en-US" sz="800" dirty="0"/>
            </a:br>
            <a:r>
              <a:rPr lang="de-DE" sz="800" dirty="0"/>
              <a:t>Personal Yoga Trainer</a:t>
            </a:r>
            <a:endParaRPr lang="en-DE" sz="800" dirty="0"/>
          </a:p>
        </p:txBody>
      </p:sp>
      <p:sp>
        <p:nvSpPr>
          <p:cNvPr id="67" name="TextBox 66">
            <a:extLst>
              <a:ext uri="{FF2B5EF4-FFF2-40B4-BE49-F238E27FC236}">
                <a16:creationId xmlns:a16="http://schemas.microsoft.com/office/drawing/2014/main" id="{16C473C9-124A-4FDD-924F-FAA45AC3AFCA}"/>
              </a:ext>
            </a:extLst>
          </p:cNvPr>
          <p:cNvSpPr txBox="1"/>
          <p:nvPr/>
        </p:nvSpPr>
        <p:spPr>
          <a:xfrm>
            <a:off x="2854074" y="2440066"/>
            <a:ext cx="2116326" cy="415498"/>
          </a:xfrm>
          <a:prstGeom prst="rect">
            <a:avLst/>
          </a:prstGeom>
          <a:noFill/>
        </p:spPr>
        <p:txBody>
          <a:bodyPr wrap="square">
            <a:spAutoFit/>
          </a:bodyPr>
          <a:lstStyle/>
          <a:p>
            <a:r>
              <a:rPr lang="de-DE" sz="1050" dirty="0">
                <a:latin typeface="+mj-lt"/>
              </a:rPr>
              <a:t>Unter den Linden 12, 10117 Berlin</a:t>
            </a:r>
            <a:br>
              <a:rPr lang="de-DE" sz="1050" dirty="0">
                <a:latin typeface="+mj-lt"/>
              </a:rPr>
            </a:br>
            <a:r>
              <a:rPr lang="de-DE" sz="1050" b="1" dirty="0">
                <a:latin typeface="+mj-lt"/>
              </a:rPr>
              <a:t>0.19 km away</a:t>
            </a:r>
            <a:endParaRPr lang="en-DE" sz="1050" dirty="0">
              <a:latin typeface="+mj-lt"/>
            </a:endParaRPr>
          </a:p>
        </p:txBody>
      </p:sp>
      <p:pic>
        <p:nvPicPr>
          <p:cNvPr id="73" name="Picture 72">
            <a:extLst>
              <a:ext uri="{FF2B5EF4-FFF2-40B4-BE49-F238E27FC236}">
                <a16:creationId xmlns:a16="http://schemas.microsoft.com/office/drawing/2014/main" id="{535EC16B-7CB8-422F-8852-BF2B216E28E4}"/>
              </a:ext>
            </a:extLst>
          </p:cNvPr>
          <p:cNvPicPr>
            <a:picLocks noChangeAspect="1"/>
          </p:cNvPicPr>
          <p:nvPr/>
        </p:nvPicPr>
        <p:blipFill>
          <a:blip r:embed="rId11">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3282969" y="1615596"/>
            <a:ext cx="314252" cy="320050"/>
          </a:xfrm>
          <a:prstGeom prst="rect">
            <a:avLst/>
          </a:prstGeom>
        </p:spPr>
      </p:pic>
      <p:sp>
        <p:nvSpPr>
          <p:cNvPr id="54" name="TextBox 53">
            <a:extLst>
              <a:ext uri="{FF2B5EF4-FFF2-40B4-BE49-F238E27FC236}">
                <a16:creationId xmlns:a16="http://schemas.microsoft.com/office/drawing/2014/main" id="{F11E59C1-73D6-4749-B714-E9FA84FBC9BA}"/>
              </a:ext>
            </a:extLst>
          </p:cNvPr>
          <p:cNvSpPr txBox="1"/>
          <p:nvPr/>
        </p:nvSpPr>
        <p:spPr>
          <a:xfrm>
            <a:off x="2767865" y="2110271"/>
            <a:ext cx="773593" cy="338554"/>
          </a:xfrm>
          <a:prstGeom prst="rect">
            <a:avLst/>
          </a:prstGeom>
          <a:noFill/>
        </p:spPr>
        <p:txBody>
          <a:bodyPr wrap="square">
            <a:spAutoFit/>
          </a:bodyPr>
          <a:lstStyle/>
          <a:p>
            <a:r>
              <a:rPr lang="de-DE" sz="1600" b="1" u="sng" dirty="0">
                <a:latin typeface="+mj-lt"/>
              </a:rPr>
              <a:t>Berlin</a:t>
            </a:r>
            <a:endParaRPr lang="en-DE" sz="1600" b="1" u="sng" dirty="0"/>
          </a:p>
        </p:txBody>
      </p:sp>
      <p:sp>
        <p:nvSpPr>
          <p:cNvPr id="56" name="TextBox 55">
            <a:extLst>
              <a:ext uri="{FF2B5EF4-FFF2-40B4-BE49-F238E27FC236}">
                <a16:creationId xmlns:a16="http://schemas.microsoft.com/office/drawing/2014/main" id="{CCA4C0CB-A974-4516-9F66-023BBA568D9F}"/>
              </a:ext>
            </a:extLst>
          </p:cNvPr>
          <p:cNvSpPr txBox="1"/>
          <p:nvPr/>
        </p:nvSpPr>
        <p:spPr>
          <a:xfrm>
            <a:off x="2767865" y="2967879"/>
            <a:ext cx="1111250" cy="338554"/>
          </a:xfrm>
          <a:prstGeom prst="rect">
            <a:avLst/>
          </a:prstGeom>
          <a:noFill/>
        </p:spPr>
        <p:txBody>
          <a:bodyPr wrap="square">
            <a:spAutoFit/>
          </a:bodyPr>
          <a:lstStyle/>
          <a:p>
            <a:r>
              <a:rPr lang="de-DE" sz="1600" b="1" u="sng" dirty="0">
                <a:latin typeface="+mj-lt"/>
              </a:rPr>
              <a:t>Hamburg</a:t>
            </a:r>
            <a:endParaRPr lang="en-DE" sz="1600" b="1" u="sng" dirty="0"/>
          </a:p>
        </p:txBody>
      </p:sp>
      <p:pic>
        <p:nvPicPr>
          <p:cNvPr id="61" name="Picture 60">
            <a:extLst>
              <a:ext uri="{FF2B5EF4-FFF2-40B4-BE49-F238E27FC236}">
                <a16:creationId xmlns:a16="http://schemas.microsoft.com/office/drawing/2014/main" id="{8A9B50B2-8064-414D-ACFE-15E33D8464DE}"/>
              </a:ext>
            </a:extLst>
          </p:cNvPr>
          <p:cNvPicPr>
            <a:picLocks noChangeAspect="1"/>
          </p:cNvPicPr>
          <p:nvPr/>
        </p:nvPicPr>
        <p:blipFill>
          <a:blip r:embed="rId12">
            <a:extLst>
              <a:ext uri="{BEBA8EAE-BF5A-486C-A8C5-ECC9F3942E4B}">
                <a14:imgProps xmlns:a14="http://schemas.microsoft.com/office/drawing/2010/main">
                  <a14:imgLayer r:embed="rId13">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396695" y="2393417"/>
            <a:ext cx="508758" cy="501994"/>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noFill/>
          </a:ln>
        </p:spPr>
      </p:pic>
      <p:sp>
        <p:nvSpPr>
          <p:cNvPr id="68" name="TextBox 67">
            <a:extLst>
              <a:ext uri="{FF2B5EF4-FFF2-40B4-BE49-F238E27FC236}">
                <a16:creationId xmlns:a16="http://schemas.microsoft.com/office/drawing/2014/main" id="{F9232DE3-2D6A-4B41-B641-A9566F811060}"/>
              </a:ext>
            </a:extLst>
          </p:cNvPr>
          <p:cNvSpPr txBox="1"/>
          <p:nvPr/>
        </p:nvSpPr>
        <p:spPr>
          <a:xfrm>
            <a:off x="2727344" y="3839984"/>
            <a:ext cx="1111250" cy="338554"/>
          </a:xfrm>
          <a:prstGeom prst="rect">
            <a:avLst/>
          </a:prstGeom>
          <a:noFill/>
        </p:spPr>
        <p:txBody>
          <a:bodyPr wrap="square">
            <a:spAutoFit/>
          </a:bodyPr>
          <a:lstStyle/>
          <a:p>
            <a:r>
              <a:rPr lang="de-DE" sz="1600" b="1" u="sng" dirty="0">
                <a:latin typeface="+mj-lt"/>
              </a:rPr>
              <a:t>Stuttgard</a:t>
            </a:r>
            <a:endParaRPr lang="en-DE" sz="1600" b="1" u="sng" dirty="0"/>
          </a:p>
        </p:txBody>
      </p:sp>
      <p:sp>
        <p:nvSpPr>
          <p:cNvPr id="59" name="Rectangle 58">
            <a:extLst>
              <a:ext uri="{FF2B5EF4-FFF2-40B4-BE49-F238E27FC236}">
                <a16:creationId xmlns:a16="http://schemas.microsoft.com/office/drawing/2014/main" id="{228F41A2-94F4-4FE5-ADD1-FC47530568EF}"/>
              </a:ext>
            </a:extLst>
          </p:cNvPr>
          <p:cNvSpPr/>
          <p:nvPr/>
        </p:nvSpPr>
        <p:spPr>
          <a:xfrm>
            <a:off x="12066532" y="147419"/>
            <a:ext cx="113382" cy="3279775"/>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9470BD8A-ADAE-492E-B427-665B0A49887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69" name="Rectangle 68">
            <a:extLst>
              <a:ext uri="{FF2B5EF4-FFF2-40B4-BE49-F238E27FC236}">
                <a16:creationId xmlns:a16="http://schemas.microsoft.com/office/drawing/2014/main" id="{872A0D1A-2241-4027-8C70-6E7E6115306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94" name="Rectangle: Rounded Corners 93">
            <a:extLst>
              <a:ext uri="{FF2B5EF4-FFF2-40B4-BE49-F238E27FC236}">
                <a16:creationId xmlns:a16="http://schemas.microsoft.com/office/drawing/2014/main" id="{41686662-4704-4F7F-B99E-551FE14DD8C4}"/>
              </a:ext>
            </a:extLst>
          </p:cNvPr>
          <p:cNvSpPr/>
          <p:nvPr/>
        </p:nvSpPr>
        <p:spPr>
          <a:xfrm>
            <a:off x="8024171" y="1615521"/>
            <a:ext cx="1275813"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1400" b="1" dirty="0">
                <a:solidFill>
                  <a:schemeClr val="tx1">
                    <a:lumMod val="65000"/>
                    <a:lumOff val="35000"/>
                  </a:schemeClr>
                </a:solidFill>
              </a:rPr>
              <a:t>Sort by city</a:t>
            </a:r>
            <a:endParaRPr lang="en-DE" sz="1400" b="1" dirty="0">
              <a:solidFill>
                <a:schemeClr val="tx1">
                  <a:lumMod val="65000"/>
                  <a:lumOff val="35000"/>
                </a:schemeClr>
              </a:solidFill>
            </a:endParaRPr>
          </a:p>
        </p:txBody>
      </p:sp>
      <p:sp>
        <p:nvSpPr>
          <p:cNvPr id="95" name="Rectangle: Rounded Corners 94">
            <a:extLst>
              <a:ext uri="{FF2B5EF4-FFF2-40B4-BE49-F238E27FC236}">
                <a16:creationId xmlns:a16="http://schemas.microsoft.com/office/drawing/2014/main" id="{D7AAA7CB-AB90-46C1-AB1C-0E19F7132391}"/>
              </a:ext>
            </a:extLst>
          </p:cNvPr>
          <p:cNvSpPr/>
          <p:nvPr/>
        </p:nvSpPr>
        <p:spPr>
          <a:xfrm>
            <a:off x="5013300" y="1615597"/>
            <a:ext cx="1275813"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Find by city</a:t>
            </a:r>
            <a:endParaRPr lang="en-DE" sz="1400" b="1" dirty="0">
              <a:solidFill>
                <a:schemeClr val="tx1">
                  <a:lumMod val="65000"/>
                  <a:lumOff val="35000"/>
                </a:schemeClr>
              </a:solidFill>
            </a:endParaRPr>
          </a:p>
        </p:txBody>
      </p:sp>
      <p:sp>
        <p:nvSpPr>
          <p:cNvPr id="96" name="Isosceles Triangle 95">
            <a:extLst>
              <a:ext uri="{FF2B5EF4-FFF2-40B4-BE49-F238E27FC236}">
                <a16:creationId xmlns:a16="http://schemas.microsoft.com/office/drawing/2014/main" id="{849331E6-9EC3-4E0E-9022-9C04BDC45885}"/>
              </a:ext>
            </a:extLst>
          </p:cNvPr>
          <p:cNvSpPr/>
          <p:nvPr/>
        </p:nvSpPr>
        <p:spPr>
          <a:xfrm flipV="1">
            <a:off x="6028824" y="1738384"/>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9" name="Isosceles Triangle 98">
            <a:extLst>
              <a:ext uri="{FF2B5EF4-FFF2-40B4-BE49-F238E27FC236}">
                <a16:creationId xmlns:a16="http://schemas.microsoft.com/office/drawing/2014/main" id="{729ED8E3-5BFE-4AA4-8670-F19005BEE747}"/>
              </a:ext>
            </a:extLst>
          </p:cNvPr>
          <p:cNvSpPr/>
          <p:nvPr/>
        </p:nvSpPr>
        <p:spPr>
          <a:xfrm flipV="1">
            <a:off x="10646862" y="1722853"/>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0" name="Rectangle: Rounded Corners 99">
            <a:extLst>
              <a:ext uri="{FF2B5EF4-FFF2-40B4-BE49-F238E27FC236}">
                <a16:creationId xmlns:a16="http://schemas.microsoft.com/office/drawing/2014/main" id="{C4875411-3657-4182-906D-0690414C92E6}"/>
              </a:ext>
            </a:extLst>
          </p:cNvPr>
          <p:cNvSpPr/>
          <p:nvPr/>
        </p:nvSpPr>
        <p:spPr>
          <a:xfrm>
            <a:off x="6355853" y="1615883"/>
            <a:ext cx="1603835"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Services</a:t>
            </a:r>
            <a:endParaRPr lang="en-DE" sz="1400" b="1" dirty="0">
              <a:solidFill>
                <a:schemeClr val="tx1">
                  <a:lumMod val="65000"/>
                  <a:lumOff val="35000"/>
                </a:schemeClr>
              </a:solidFill>
            </a:endParaRPr>
          </a:p>
        </p:txBody>
      </p:sp>
      <p:sp>
        <p:nvSpPr>
          <p:cNvPr id="101" name="Isosceles Triangle 100">
            <a:extLst>
              <a:ext uri="{FF2B5EF4-FFF2-40B4-BE49-F238E27FC236}">
                <a16:creationId xmlns:a16="http://schemas.microsoft.com/office/drawing/2014/main" id="{3E50CE2A-0C36-4E51-9B1A-78CA20109065}"/>
              </a:ext>
            </a:extLst>
          </p:cNvPr>
          <p:cNvSpPr/>
          <p:nvPr/>
        </p:nvSpPr>
        <p:spPr>
          <a:xfrm flipV="1">
            <a:off x="7696149" y="1731216"/>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104" name="Rectangle: Rounded Corners 103">
            <a:extLst>
              <a:ext uri="{FF2B5EF4-FFF2-40B4-BE49-F238E27FC236}">
                <a16:creationId xmlns:a16="http://schemas.microsoft.com/office/drawing/2014/main" id="{20C2A145-28E4-4DC7-91F9-BE4830F50C6F}"/>
              </a:ext>
            </a:extLst>
          </p:cNvPr>
          <p:cNvSpPr/>
          <p:nvPr/>
        </p:nvSpPr>
        <p:spPr>
          <a:xfrm>
            <a:off x="3665358" y="1615597"/>
            <a:ext cx="1275813"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Germany</a:t>
            </a:r>
            <a:endParaRPr lang="en-DE" sz="1400" b="1" dirty="0">
              <a:solidFill>
                <a:schemeClr val="tx1">
                  <a:lumMod val="65000"/>
                  <a:lumOff val="35000"/>
                </a:schemeClr>
              </a:solidFill>
            </a:endParaRPr>
          </a:p>
        </p:txBody>
      </p:sp>
      <p:sp>
        <p:nvSpPr>
          <p:cNvPr id="103" name="Isosceles Triangle 102">
            <a:extLst>
              <a:ext uri="{FF2B5EF4-FFF2-40B4-BE49-F238E27FC236}">
                <a16:creationId xmlns:a16="http://schemas.microsoft.com/office/drawing/2014/main" id="{072E72A5-E561-4908-A6B8-ABC3C03E83F5}"/>
              </a:ext>
            </a:extLst>
          </p:cNvPr>
          <p:cNvSpPr/>
          <p:nvPr/>
        </p:nvSpPr>
        <p:spPr>
          <a:xfrm flipV="1">
            <a:off x="4680882" y="1738384"/>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7" name="Rectangle: Rounded Corners 96">
            <a:extLst>
              <a:ext uri="{FF2B5EF4-FFF2-40B4-BE49-F238E27FC236}">
                <a16:creationId xmlns:a16="http://schemas.microsoft.com/office/drawing/2014/main" id="{41CC93C4-AF9B-49B9-85BA-851A82279682}"/>
              </a:ext>
            </a:extLst>
          </p:cNvPr>
          <p:cNvSpPr/>
          <p:nvPr/>
        </p:nvSpPr>
        <p:spPr>
          <a:xfrm>
            <a:off x="9374193" y="1615521"/>
            <a:ext cx="1537117" cy="320049"/>
          </a:xfrm>
          <a:prstGeom prst="roundRect">
            <a:avLst/>
          </a:prstGeom>
          <a:solidFill>
            <a:srgbClr val="D6BE8E"/>
          </a:solidFill>
          <a:ln>
            <a:noFill/>
            <a:headEnd type="none" w="med" len="med"/>
            <a:tailEnd type="none" w="med" len="med"/>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0">
            <a:schemeClr val="accent2"/>
          </a:lnRef>
          <a:fillRef idx="3">
            <a:schemeClr val="accent2"/>
          </a:fillRef>
          <a:effectRef idx="3">
            <a:schemeClr val="accent2"/>
          </a:effectRef>
          <a:fontRef idx="minor">
            <a:schemeClr val="lt1"/>
          </a:fontRef>
        </p:style>
        <p:txBody>
          <a:bodyPr rtlCol="0" anchor="ctr"/>
          <a:lstStyle/>
          <a:p>
            <a:r>
              <a:rPr lang="en-US" sz="1400" b="1" dirty="0">
                <a:solidFill>
                  <a:schemeClr val="tx1">
                    <a:lumMod val="65000"/>
                    <a:lumOff val="35000"/>
                  </a:schemeClr>
                </a:solidFill>
              </a:rPr>
              <a:t>Male</a:t>
            </a:r>
            <a:endParaRPr lang="en-DE" sz="1400" b="1" dirty="0">
              <a:solidFill>
                <a:schemeClr val="tx1">
                  <a:lumMod val="65000"/>
                  <a:lumOff val="35000"/>
                </a:schemeClr>
              </a:solidFill>
            </a:endParaRPr>
          </a:p>
        </p:txBody>
      </p:sp>
      <p:sp>
        <p:nvSpPr>
          <p:cNvPr id="74" name="Isosceles Triangle 73">
            <a:extLst>
              <a:ext uri="{FF2B5EF4-FFF2-40B4-BE49-F238E27FC236}">
                <a16:creationId xmlns:a16="http://schemas.microsoft.com/office/drawing/2014/main" id="{2513091C-3211-43A4-99C4-B9E618CD151E}"/>
              </a:ext>
            </a:extLst>
          </p:cNvPr>
          <p:cNvSpPr/>
          <p:nvPr/>
        </p:nvSpPr>
        <p:spPr>
          <a:xfrm flipV="1">
            <a:off x="10647862" y="1727324"/>
            <a:ext cx="123825" cy="100013"/>
          </a:xfrm>
          <a:prstGeom prst="triangle">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993175369"/>
      </p:ext>
    </p:extLst>
  </p:cSld>
  <p:clrMapOvr>
    <a:masterClrMapping/>
  </p:clrMapOvr>
  <p:transition spd="slow" advClick="0" advTm="0">
    <p:fad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45" name="Rectangle 144">
            <a:extLst>
              <a:ext uri="{FF2B5EF4-FFF2-40B4-BE49-F238E27FC236}">
                <a16:creationId xmlns:a16="http://schemas.microsoft.com/office/drawing/2014/main" id="{6272A170-F326-4A33-84EF-2C0C63ED38A5}"/>
              </a:ext>
            </a:extLst>
          </p:cNvPr>
          <p:cNvSpPr/>
          <p:nvPr/>
        </p:nvSpPr>
        <p:spPr>
          <a:xfrm>
            <a:off x="-12950" y="-5609"/>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84" name="Group 83">
            <a:extLst>
              <a:ext uri="{FF2B5EF4-FFF2-40B4-BE49-F238E27FC236}">
                <a16:creationId xmlns:a16="http://schemas.microsoft.com/office/drawing/2014/main" id="{C022270B-F0F1-45FA-B724-F1B380404FEC}"/>
              </a:ext>
            </a:extLst>
          </p:cNvPr>
          <p:cNvGrpSpPr/>
          <p:nvPr/>
        </p:nvGrpSpPr>
        <p:grpSpPr>
          <a:xfrm>
            <a:off x="3157862" y="2088577"/>
            <a:ext cx="6096001" cy="3598478"/>
            <a:chOff x="-6681665" y="-1468522"/>
            <a:chExt cx="6096001" cy="3598478"/>
          </a:xfrm>
        </p:grpSpPr>
        <p:sp>
          <p:nvSpPr>
            <p:cNvPr id="85" name="Rectangle: Rounded Corners 84">
              <a:extLst>
                <a:ext uri="{FF2B5EF4-FFF2-40B4-BE49-F238E27FC236}">
                  <a16:creationId xmlns:a16="http://schemas.microsoft.com/office/drawing/2014/main" id="{075AC040-60D3-49D5-8F1C-DAEFDF7ABDAD}"/>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6" name="Rectangle: Rounded Corners 85">
              <a:extLst>
                <a:ext uri="{FF2B5EF4-FFF2-40B4-BE49-F238E27FC236}">
                  <a16:creationId xmlns:a16="http://schemas.microsoft.com/office/drawing/2014/main" id="{B2A5CBCF-8B72-42A3-B5D5-2E01AF79A69F}"/>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7" name="Rectangle: Rounded Corners 86">
              <a:extLst>
                <a:ext uri="{FF2B5EF4-FFF2-40B4-BE49-F238E27FC236}">
                  <a16:creationId xmlns:a16="http://schemas.microsoft.com/office/drawing/2014/main" id="{097EDCA9-CF56-48E7-81E9-AFC881F30287}"/>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8" name="Rectangle: Rounded Corners 87">
              <a:extLst>
                <a:ext uri="{FF2B5EF4-FFF2-40B4-BE49-F238E27FC236}">
                  <a16:creationId xmlns:a16="http://schemas.microsoft.com/office/drawing/2014/main" id="{4DCDD1A9-8422-4B23-9E21-69AD76C47118}"/>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9" name="TextBox 88">
              <a:extLst>
                <a:ext uri="{FF2B5EF4-FFF2-40B4-BE49-F238E27FC236}">
                  <a16:creationId xmlns:a16="http://schemas.microsoft.com/office/drawing/2014/main" id="{C175F82D-6573-4464-9211-4655FF5CD427}"/>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90" name="TextBox 89">
              <a:extLst>
                <a:ext uri="{FF2B5EF4-FFF2-40B4-BE49-F238E27FC236}">
                  <a16:creationId xmlns:a16="http://schemas.microsoft.com/office/drawing/2014/main" id="{2D090B81-F1D5-4455-A0B5-789860B7EB96}"/>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91" name="Rectangle 90">
              <a:extLst>
                <a:ext uri="{FF2B5EF4-FFF2-40B4-BE49-F238E27FC236}">
                  <a16:creationId xmlns:a16="http://schemas.microsoft.com/office/drawing/2014/main" id="{7D6FF266-7439-4FFD-B325-95F7D9851C8F}"/>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92" name="Isosceles Triangle 91">
              <a:extLst>
                <a:ext uri="{FF2B5EF4-FFF2-40B4-BE49-F238E27FC236}">
                  <a16:creationId xmlns:a16="http://schemas.microsoft.com/office/drawing/2014/main" id="{E8226808-02D2-4FCA-821B-FB648A28794F}"/>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93" name="Rectangle 92">
              <a:extLst>
                <a:ext uri="{FF2B5EF4-FFF2-40B4-BE49-F238E27FC236}">
                  <a16:creationId xmlns:a16="http://schemas.microsoft.com/office/drawing/2014/main" id="{71BECDF9-7919-4E26-8DF5-35ECEC626008}"/>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94" name="Rectangle 93">
              <a:extLst>
                <a:ext uri="{FF2B5EF4-FFF2-40B4-BE49-F238E27FC236}">
                  <a16:creationId xmlns:a16="http://schemas.microsoft.com/office/drawing/2014/main" id="{9D5A0C6A-9B5C-432C-BCB0-11B15BE921E5}"/>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95" name="Rectangle 94">
              <a:extLst>
                <a:ext uri="{FF2B5EF4-FFF2-40B4-BE49-F238E27FC236}">
                  <a16:creationId xmlns:a16="http://schemas.microsoft.com/office/drawing/2014/main" id="{017E55A7-9427-4975-A5B7-8A2C995CCCB5}"/>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96" name="Rectangle 95">
              <a:extLst>
                <a:ext uri="{FF2B5EF4-FFF2-40B4-BE49-F238E27FC236}">
                  <a16:creationId xmlns:a16="http://schemas.microsoft.com/office/drawing/2014/main" id="{A51C2863-2554-4050-808B-94326B4CA675}"/>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97" name="Picture 96">
              <a:extLst>
                <a:ext uri="{FF2B5EF4-FFF2-40B4-BE49-F238E27FC236}">
                  <a16:creationId xmlns:a16="http://schemas.microsoft.com/office/drawing/2014/main" id="{93F20DDE-5B9D-436D-BF5C-5482D23374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98" name="Rectangle 97">
              <a:extLst>
                <a:ext uri="{FF2B5EF4-FFF2-40B4-BE49-F238E27FC236}">
                  <a16:creationId xmlns:a16="http://schemas.microsoft.com/office/drawing/2014/main" id="{71A3AE1C-33E9-41EA-A15B-E542E602A024}"/>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99" name="Rectangle 98">
              <a:extLst>
                <a:ext uri="{FF2B5EF4-FFF2-40B4-BE49-F238E27FC236}">
                  <a16:creationId xmlns:a16="http://schemas.microsoft.com/office/drawing/2014/main" id="{E5B1D129-336B-45D1-8F4B-A86B3EE2ACB4}"/>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100" name="Rectangle 99">
              <a:extLst>
                <a:ext uri="{FF2B5EF4-FFF2-40B4-BE49-F238E27FC236}">
                  <a16:creationId xmlns:a16="http://schemas.microsoft.com/office/drawing/2014/main" id="{9E642850-294F-406D-9EF8-ECE74B4D0D84}"/>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101" name="Rectangle 100">
              <a:extLst>
                <a:ext uri="{FF2B5EF4-FFF2-40B4-BE49-F238E27FC236}">
                  <a16:creationId xmlns:a16="http://schemas.microsoft.com/office/drawing/2014/main" id="{56EED4D1-D9ED-4160-A483-EE3F94F00CF9}"/>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102" name="Rectangle 101">
              <a:extLst>
                <a:ext uri="{FF2B5EF4-FFF2-40B4-BE49-F238E27FC236}">
                  <a16:creationId xmlns:a16="http://schemas.microsoft.com/office/drawing/2014/main" id="{CB5BA3A6-CA3D-478C-AC94-A04AF30C2B04}"/>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103" name="Rectangle 102">
              <a:extLst>
                <a:ext uri="{FF2B5EF4-FFF2-40B4-BE49-F238E27FC236}">
                  <a16:creationId xmlns:a16="http://schemas.microsoft.com/office/drawing/2014/main" id="{FB9DB0CB-7F73-4BF7-A169-244F5E0BD463}"/>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104" name="Rectangle 103">
              <a:extLst>
                <a:ext uri="{FF2B5EF4-FFF2-40B4-BE49-F238E27FC236}">
                  <a16:creationId xmlns:a16="http://schemas.microsoft.com/office/drawing/2014/main" id="{824179F9-280B-48F2-8F98-D6886C57702D}"/>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105" name="Rectangle 104">
              <a:extLst>
                <a:ext uri="{FF2B5EF4-FFF2-40B4-BE49-F238E27FC236}">
                  <a16:creationId xmlns:a16="http://schemas.microsoft.com/office/drawing/2014/main" id="{2267A82A-C3ED-4C64-BEED-F8DC04898A28}"/>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106" name="Rectangle 105">
              <a:extLst>
                <a:ext uri="{FF2B5EF4-FFF2-40B4-BE49-F238E27FC236}">
                  <a16:creationId xmlns:a16="http://schemas.microsoft.com/office/drawing/2014/main" id="{6A615C24-134D-4F67-A6BB-C138605F77B9}"/>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 name="Rectangle 106">
              <a:extLst>
                <a:ext uri="{FF2B5EF4-FFF2-40B4-BE49-F238E27FC236}">
                  <a16:creationId xmlns:a16="http://schemas.microsoft.com/office/drawing/2014/main" id="{CFFADB75-4701-4D83-B47D-F8205D325089}"/>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108" name="Rectangle 107">
              <a:extLst>
                <a:ext uri="{FF2B5EF4-FFF2-40B4-BE49-F238E27FC236}">
                  <a16:creationId xmlns:a16="http://schemas.microsoft.com/office/drawing/2014/main" id="{1758AD5C-2A23-44A5-BFB7-8F8A5D46FCCF}"/>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109" name="Oval 108">
              <a:extLst>
                <a:ext uri="{FF2B5EF4-FFF2-40B4-BE49-F238E27FC236}">
                  <a16:creationId xmlns:a16="http://schemas.microsoft.com/office/drawing/2014/main" id="{DEC69500-9527-483E-AACA-2A045E17D222}"/>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0" name="Oval 109">
              <a:extLst>
                <a:ext uri="{FF2B5EF4-FFF2-40B4-BE49-F238E27FC236}">
                  <a16:creationId xmlns:a16="http://schemas.microsoft.com/office/drawing/2014/main" id="{69766308-8AC5-4A39-AF87-A882E5D22C26}"/>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1" name="Rectangle 110">
              <a:extLst>
                <a:ext uri="{FF2B5EF4-FFF2-40B4-BE49-F238E27FC236}">
                  <a16:creationId xmlns:a16="http://schemas.microsoft.com/office/drawing/2014/main" id="{0BF4EAC7-11A1-40F7-B263-5FC926533B33}"/>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112" name="Rectangle 111">
              <a:extLst>
                <a:ext uri="{FF2B5EF4-FFF2-40B4-BE49-F238E27FC236}">
                  <a16:creationId xmlns:a16="http://schemas.microsoft.com/office/drawing/2014/main" id="{0B29FCD6-EFAE-47B1-8BC7-EE3B5D47AC1C}"/>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3" name="Rectangle 112">
              <a:extLst>
                <a:ext uri="{FF2B5EF4-FFF2-40B4-BE49-F238E27FC236}">
                  <a16:creationId xmlns:a16="http://schemas.microsoft.com/office/drawing/2014/main" id="{9A5BBA7F-E4E7-47E2-9371-02CD547CE388}"/>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114" name="Rectangle: Rounded Corners 113">
              <a:extLst>
                <a:ext uri="{FF2B5EF4-FFF2-40B4-BE49-F238E27FC236}">
                  <a16:creationId xmlns:a16="http://schemas.microsoft.com/office/drawing/2014/main" id="{C9AD07F9-8820-4C9C-ADFC-9E1C206E86C0}"/>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spTree>
    <p:extLst>
      <p:ext uri="{BB962C8B-B14F-4D97-AF65-F5344CB8AC3E}">
        <p14:creationId xmlns:p14="http://schemas.microsoft.com/office/powerpoint/2010/main" val="2587904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45" name="Rectangle 144">
            <a:extLst>
              <a:ext uri="{FF2B5EF4-FFF2-40B4-BE49-F238E27FC236}">
                <a16:creationId xmlns:a16="http://schemas.microsoft.com/office/drawing/2014/main" id="{6272A170-F326-4A33-84EF-2C0C63ED38A5}"/>
              </a:ext>
            </a:extLst>
          </p:cNvPr>
          <p:cNvSpPr/>
          <p:nvPr/>
        </p:nvSpPr>
        <p:spPr>
          <a:xfrm>
            <a:off x="-12950" y="-5609"/>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84" name="Group 83">
            <a:extLst>
              <a:ext uri="{FF2B5EF4-FFF2-40B4-BE49-F238E27FC236}">
                <a16:creationId xmlns:a16="http://schemas.microsoft.com/office/drawing/2014/main" id="{C022270B-F0F1-45FA-B724-F1B380404FEC}"/>
              </a:ext>
            </a:extLst>
          </p:cNvPr>
          <p:cNvGrpSpPr/>
          <p:nvPr/>
        </p:nvGrpSpPr>
        <p:grpSpPr>
          <a:xfrm>
            <a:off x="3157862" y="2088577"/>
            <a:ext cx="6096001" cy="3598478"/>
            <a:chOff x="-6681665" y="-1468522"/>
            <a:chExt cx="6096001" cy="3598478"/>
          </a:xfrm>
        </p:grpSpPr>
        <p:sp>
          <p:nvSpPr>
            <p:cNvPr id="85" name="Rectangle: Rounded Corners 84">
              <a:extLst>
                <a:ext uri="{FF2B5EF4-FFF2-40B4-BE49-F238E27FC236}">
                  <a16:creationId xmlns:a16="http://schemas.microsoft.com/office/drawing/2014/main" id="{075AC040-60D3-49D5-8F1C-DAEFDF7ABDAD}"/>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6" name="Rectangle: Rounded Corners 85">
              <a:extLst>
                <a:ext uri="{FF2B5EF4-FFF2-40B4-BE49-F238E27FC236}">
                  <a16:creationId xmlns:a16="http://schemas.microsoft.com/office/drawing/2014/main" id="{B2A5CBCF-8B72-42A3-B5D5-2E01AF79A69F}"/>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7" name="Rectangle: Rounded Corners 86">
              <a:extLst>
                <a:ext uri="{FF2B5EF4-FFF2-40B4-BE49-F238E27FC236}">
                  <a16:creationId xmlns:a16="http://schemas.microsoft.com/office/drawing/2014/main" id="{097EDCA9-CF56-48E7-81E9-AFC881F30287}"/>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8" name="Rectangle: Rounded Corners 87">
              <a:extLst>
                <a:ext uri="{FF2B5EF4-FFF2-40B4-BE49-F238E27FC236}">
                  <a16:creationId xmlns:a16="http://schemas.microsoft.com/office/drawing/2014/main" id="{4DCDD1A9-8422-4B23-9E21-69AD76C47118}"/>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9" name="TextBox 88">
              <a:extLst>
                <a:ext uri="{FF2B5EF4-FFF2-40B4-BE49-F238E27FC236}">
                  <a16:creationId xmlns:a16="http://schemas.microsoft.com/office/drawing/2014/main" id="{C175F82D-6573-4464-9211-4655FF5CD427}"/>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90" name="TextBox 89">
              <a:extLst>
                <a:ext uri="{FF2B5EF4-FFF2-40B4-BE49-F238E27FC236}">
                  <a16:creationId xmlns:a16="http://schemas.microsoft.com/office/drawing/2014/main" id="{2D090B81-F1D5-4455-A0B5-789860B7EB96}"/>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91" name="Rectangle 90">
              <a:extLst>
                <a:ext uri="{FF2B5EF4-FFF2-40B4-BE49-F238E27FC236}">
                  <a16:creationId xmlns:a16="http://schemas.microsoft.com/office/drawing/2014/main" id="{7D6FF266-7439-4FFD-B325-95F7D9851C8F}"/>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92" name="Isosceles Triangle 91">
              <a:extLst>
                <a:ext uri="{FF2B5EF4-FFF2-40B4-BE49-F238E27FC236}">
                  <a16:creationId xmlns:a16="http://schemas.microsoft.com/office/drawing/2014/main" id="{E8226808-02D2-4FCA-821B-FB648A28794F}"/>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93" name="Rectangle 92">
              <a:extLst>
                <a:ext uri="{FF2B5EF4-FFF2-40B4-BE49-F238E27FC236}">
                  <a16:creationId xmlns:a16="http://schemas.microsoft.com/office/drawing/2014/main" id="{71BECDF9-7919-4E26-8DF5-35ECEC626008}"/>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94" name="Rectangle 93">
              <a:extLst>
                <a:ext uri="{FF2B5EF4-FFF2-40B4-BE49-F238E27FC236}">
                  <a16:creationId xmlns:a16="http://schemas.microsoft.com/office/drawing/2014/main" id="{9D5A0C6A-9B5C-432C-BCB0-11B15BE921E5}"/>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95" name="Rectangle 94">
              <a:extLst>
                <a:ext uri="{FF2B5EF4-FFF2-40B4-BE49-F238E27FC236}">
                  <a16:creationId xmlns:a16="http://schemas.microsoft.com/office/drawing/2014/main" id="{017E55A7-9427-4975-A5B7-8A2C995CCCB5}"/>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96" name="Rectangle 95">
              <a:extLst>
                <a:ext uri="{FF2B5EF4-FFF2-40B4-BE49-F238E27FC236}">
                  <a16:creationId xmlns:a16="http://schemas.microsoft.com/office/drawing/2014/main" id="{A51C2863-2554-4050-808B-94326B4CA675}"/>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97" name="Picture 96">
              <a:extLst>
                <a:ext uri="{FF2B5EF4-FFF2-40B4-BE49-F238E27FC236}">
                  <a16:creationId xmlns:a16="http://schemas.microsoft.com/office/drawing/2014/main" id="{93F20DDE-5B9D-436D-BF5C-5482D23374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98" name="Rectangle 97">
              <a:extLst>
                <a:ext uri="{FF2B5EF4-FFF2-40B4-BE49-F238E27FC236}">
                  <a16:creationId xmlns:a16="http://schemas.microsoft.com/office/drawing/2014/main" id="{71A3AE1C-33E9-41EA-A15B-E542E602A024}"/>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99" name="Rectangle 98">
              <a:extLst>
                <a:ext uri="{FF2B5EF4-FFF2-40B4-BE49-F238E27FC236}">
                  <a16:creationId xmlns:a16="http://schemas.microsoft.com/office/drawing/2014/main" id="{E5B1D129-336B-45D1-8F4B-A86B3EE2ACB4}"/>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100" name="Rectangle 99">
              <a:extLst>
                <a:ext uri="{FF2B5EF4-FFF2-40B4-BE49-F238E27FC236}">
                  <a16:creationId xmlns:a16="http://schemas.microsoft.com/office/drawing/2014/main" id="{9E642850-294F-406D-9EF8-ECE74B4D0D84}"/>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101" name="Rectangle 100">
              <a:extLst>
                <a:ext uri="{FF2B5EF4-FFF2-40B4-BE49-F238E27FC236}">
                  <a16:creationId xmlns:a16="http://schemas.microsoft.com/office/drawing/2014/main" id="{56EED4D1-D9ED-4160-A483-EE3F94F00CF9}"/>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102" name="Rectangle 101">
              <a:extLst>
                <a:ext uri="{FF2B5EF4-FFF2-40B4-BE49-F238E27FC236}">
                  <a16:creationId xmlns:a16="http://schemas.microsoft.com/office/drawing/2014/main" id="{CB5BA3A6-CA3D-478C-AC94-A04AF30C2B04}"/>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103" name="Rectangle 102">
              <a:extLst>
                <a:ext uri="{FF2B5EF4-FFF2-40B4-BE49-F238E27FC236}">
                  <a16:creationId xmlns:a16="http://schemas.microsoft.com/office/drawing/2014/main" id="{FB9DB0CB-7F73-4BF7-A169-244F5E0BD463}"/>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104" name="Rectangle 103">
              <a:extLst>
                <a:ext uri="{FF2B5EF4-FFF2-40B4-BE49-F238E27FC236}">
                  <a16:creationId xmlns:a16="http://schemas.microsoft.com/office/drawing/2014/main" id="{824179F9-280B-48F2-8F98-D6886C57702D}"/>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105" name="Rectangle 104">
              <a:extLst>
                <a:ext uri="{FF2B5EF4-FFF2-40B4-BE49-F238E27FC236}">
                  <a16:creationId xmlns:a16="http://schemas.microsoft.com/office/drawing/2014/main" id="{2267A82A-C3ED-4C64-BEED-F8DC04898A28}"/>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106" name="Rectangle 105">
              <a:extLst>
                <a:ext uri="{FF2B5EF4-FFF2-40B4-BE49-F238E27FC236}">
                  <a16:creationId xmlns:a16="http://schemas.microsoft.com/office/drawing/2014/main" id="{6A615C24-134D-4F67-A6BB-C138605F77B9}"/>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 name="Rectangle 106">
              <a:extLst>
                <a:ext uri="{FF2B5EF4-FFF2-40B4-BE49-F238E27FC236}">
                  <a16:creationId xmlns:a16="http://schemas.microsoft.com/office/drawing/2014/main" id="{CFFADB75-4701-4D83-B47D-F8205D325089}"/>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108" name="Rectangle 107">
              <a:extLst>
                <a:ext uri="{FF2B5EF4-FFF2-40B4-BE49-F238E27FC236}">
                  <a16:creationId xmlns:a16="http://schemas.microsoft.com/office/drawing/2014/main" id="{1758AD5C-2A23-44A5-BFB7-8F8A5D46FCCF}"/>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109" name="Oval 108">
              <a:extLst>
                <a:ext uri="{FF2B5EF4-FFF2-40B4-BE49-F238E27FC236}">
                  <a16:creationId xmlns:a16="http://schemas.microsoft.com/office/drawing/2014/main" id="{DEC69500-9527-483E-AACA-2A045E17D222}"/>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0" name="Oval 109">
              <a:extLst>
                <a:ext uri="{FF2B5EF4-FFF2-40B4-BE49-F238E27FC236}">
                  <a16:creationId xmlns:a16="http://schemas.microsoft.com/office/drawing/2014/main" id="{69766308-8AC5-4A39-AF87-A882E5D22C26}"/>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1" name="Rectangle 110">
              <a:extLst>
                <a:ext uri="{FF2B5EF4-FFF2-40B4-BE49-F238E27FC236}">
                  <a16:creationId xmlns:a16="http://schemas.microsoft.com/office/drawing/2014/main" id="{0BF4EAC7-11A1-40F7-B263-5FC926533B33}"/>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112" name="Rectangle 111">
              <a:extLst>
                <a:ext uri="{FF2B5EF4-FFF2-40B4-BE49-F238E27FC236}">
                  <a16:creationId xmlns:a16="http://schemas.microsoft.com/office/drawing/2014/main" id="{0B29FCD6-EFAE-47B1-8BC7-EE3B5D47AC1C}"/>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3" name="Rectangle 112">
              <a:extLst>
                <a:ext uri="{FF2B5EF4-FFF2-40B4-BE49-F238E27FC236}">
                  <a16:creationId xmlns:a16="http://schemas.microsoft.com/office/drawing/2014/main" id="{9A5BBA7F-E4E7-47E2-9371-02CD547CE388}"/>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114" name="Rectangle: Rounded Corners 113">
              <a:extLst>
                <a:ext uri="{FF2B5EF4-FFF2-40B4-BE49-F238E27FC236}">
                  <a16:creationId xmlns:a16="http://schemas.microsoft.com/office/drawing/2014/main" id="{C9AD07F9-8820-4C9C-ADFC-9E1C206E86C0}"/>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pic>
        <p:nvPicPr>
          <p:cNvPr id="147" name="Picture 146">
            <a:extLst>
              <a:ext uri="{FF2B5EF4-FFF2-40B4-BE49-F238E27FC236}">
                <a16:creationId xmlns:a16="http://schemas.microsoft.com/office/drawing/2014/main" id="{D6CE6199-ED99-4417-A67A-361A5B8155A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5805801" y="2058229"/>
            <a:ext cx="6096000" cy="3637280"/>
          </a:xfrm>
          <a:prstGeom prst="rect">
            <a:avLst/>
          </a:prstGeom>
        </p:spPr>
      </p:pic>
    </p:spTree>
    <p:extLst>
      <p:ext uri="{BB962C8B-B14F-4D97-AF65-F5344CB8AC3E}">
        <p14:creationId xmlns:p14="http://schemas.microsoft.com/office/powerpoint/2010/main" val="41319465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0">
        <p159:morph option="byObject"/>
      </p:transition>
    </mc:Choice>
    <mc:Fallback>
      <p:transition spd="slow" advTm="0">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45" name="Rectangle 144">
            <a:extLst>
              <a:ext uri="{FF2B5EF4-FFF2-40B4-BE49-F238E27FC236}">
                <a16:creationId xmlns:a16="http://schemas.microsoft.com/office/drawing/2014/main" id="{6272A170-F326-4A33-84EF-2C0C63ED38A5}"/>
              </a:ext>
            </a:extLst>
          </p:cNvPr>
          <p:cNvSpPr/>
          <p:nvPr/>
        </p:nvSpPr>
        <p:spPr>
          <a:xfrm>
            <a:off x="-12950" y="-5609"/>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84" name="Group 83">
            <a:extLst>
              <a:ext uri="{FF2B5EF4-FFF2-40B4-BE49-F238E27FC236}">
                <a16:creationId xmlns:a16="http://schemas.microsoft.com/office/drawing/2014/main" id="{C022270B-F0F1-45FA-B724-F1B380404FEC}"/>
              </a:ext>
            </a:extLst>
          </p:cNvPr>
          <p:cNvGrpSpPr/>
          <p:nvPr/>
        </p:nvGrpSpPr>
        <p:grpSpPr>
          <a:xfrm>
            <a:off x="-9091288" y="2088577"/>
            <a:ext cx="6096001" cy="3598478"/>
            <a:chOff x="-6681665" y="-1468522"/>
            <a:chExt cx="6096001" cy="3598478"/>
          </a:xfrm>
        </p:grpSpPr>
        <p:sp>
          <p:nvSpPr>
            <p:cNvPr id="85" name="Rectangle: Rounded Corners 84">
              <a:extLst>
                <a:ext uri="{FF2B5EF4-FFF2-40B4-BE49-F238E27FC236}">
                  <a16:creationId xmlns:a16="http://schemas.microsoft.com/office/drawing/2014/main" id="{075AC040-60D3-49D5-8F1C-DAEFDF7ABDAD}"/>
                </a:ext>
              </a:extLst>
            </p:cNvPr>
            <p:cNvSpPr/>
            <p:nvPr/>
          </p:nvSpPr>
          <p:spPr>
            <a:xfrm>
              <a:off x="-6125745"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6" name="Rectangle: Rounded Corners 85">
              <a:extLst>
                <a:ext uri="{FF2B5EF4-FFF2-40B4-BE49-F238E27FC236}">
                  <a16:creationId xmlns:a16="http://schemas.microsoft.com/office/drawing/2014/main" id="{B2A5CBCF-8B72-42A3-B5D5-2E01AF79A69F}"/>
                </a:ext>
              </a:extLst>
            </p:cNvPr>
            <p:cNvSpPr/>
            <p:nvPr/>
          </p:nvSpPr>
          <p:spPr>
            <a:xfrm>
              <a:off x="-4575317" y="-20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7" name="Rectangle: Rounded Corners 86">
              <a:extLst>
                <a:ext uri="{FF2B5EF4-FFF2-40B4-BE49-F238E27FC236}">
                  <a16:creationId xmlns:a16="http://schemas.microsoft.com/office/drawing/2014/main" id="{097EDCA9-CF56-48E7-81E9-AFC881F30287}"/>
                </a:ext>
              </a:extLst>
            </p:cNvPr>
            <p:cNvSpPr/>
            <p:nvPr/>
          </p:nvSpPr>
          <p:spPr>
            <a:xfrm>
              <a:off x="-3024889" y="-202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8" name="Rectangle: Rounded Corners 87">
              <a:extLst>
                <a:ext uri="{FF2B5EF4-FFF2-40B4-BE49-F238E27FC236}">
                  <a16:creationId xmlns:a16="http://schemas.microsoft.com/office/drawing/2014/main" id="{4DCDD1A9-8422-4B23-9E21-69AD76C47118}"/>
                </a:ext>
              </a:extLst>
            </p:cNvPr>
            <p:cNvSpPr/>
            <p:nvPr/>
          </p:nvSpPr>
          <p:spPr>
            <a:xfrm>
              <a:off x="-1439888" y="-202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89" name="TextBox 88">
              <a:extLst>
                <a:ext uri="{FF2B5EF4-FFF2-40B4-BE49-F238E27FC236}">
                  <a16:creationId xmlns:a16="http://schemas.microsoft.com/office/drawing/2014/main" id="{C175F82D-6573-4464-9211-4655FF5CD427}"/>
                </a:ext>
              </a:extLst>
            </p:cNvPr>
            <p:cNvSpPr txBox="1"/>
            <p:nvPr/>
          </p:nvSpPr>
          <p:spPr>
            <a:xfrm>
              <a:off x="-3232433" y="-96100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90" name="TextBox 89">
              <a:extLst>
                <a:ext uri="{FF2B5EF4-FFF2-40B4-BE49-F238E27FC236}">
                  <a16:creationId xmlns:a16="http://schemas.microsoft.com/office/drawing/2014/main" id="{2D090B81-F1D5-4455-A0B5-789860B7EB96}"/>
                </a:ext>
              </a:extLst>
            </p:cNvPr>
            <p:cNvSpPr txBox="1"/>
            <p:nvPr/>
          </p:nvSpPr>
          <p:spPr>
            <a:xfrm>
              <a:off x="-3157343" y="-202682"/>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91" name="Rectangle 90">
              <a:extLst>
                <a:ext uri="{FF2B5EF4-FFF2-40B4-BE49-F238E27FC236}">
                  <a16:creationId xmlns:a16="http://schemas.microsoft.com/office/drawing/2014/main" id="{7D6FF266-7439-4FFD-B325-95F7D9851C8F}"/>
                </a:ext>
              </a:extLst>
            </p:cNvPr>
            <p:cNvSpPr/>
            <p:nvPr/>
          </p:nvSpPr>
          <p:spPr>
            <a:xfrm>
              <a:off x="-3166152" y="1115505"/>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92" name="Isosceles Triangle 91">
              <a:extLst>
                <a:ext uri="{FF2B5EF4-FFF2-40B4-BE49-F238E27FC236}">
                  <a16:creationId xmlns:a16="http://schemas.microsoft.com/office/drawing/2014/main" id="{E8226808-02D2-4FCA-821B-FB648A28794F}"/>
                </a:ext>
              </a:extLst>
            </p:cNvPr>
            <p:cNvSpPr/>
            <p:nvPr/>
          </p:nvSpPr>
          <p:spPr>
            <a:xfrm flipV="1">
              <a:off x="-2234049" y="1272965"/>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93" name="Rectangle 92">
              <a:extLst>
                <a:ext uri="{FF2B5EF4-FFF2-40B4-BE49-F238E27FC236}">
                  <a16:creationId xmlns:a16="http://schemas.microsoft.com/office/drawing/2014/main" id="{71BECDF9-7919-4E26-8DF5-35ECEC626008}"/>
                </a:ext>
              </a:extLst>
            </p:cNvPr>
            <p:cNvSpPr/>
            <p:nvPr/>
          </p:nvSpPr>
          <p:spPr>
            <a:xfrm>
              <a:off x="-3166152" y="150622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94" name="Rectangle 93">
              <a:extLst>
                <a:ext uri="{FF2B5EF4-FFF2-40B4-BE49-F238E27FC236}">
                  <a16:creationId xmlns:a16="http://schemas.microsoft.com/office/drawing/2014/main" id="{9D5A0C6A-9B5C-432C-BCB0-11B15BE921E5}"/>
                </a:ext>
              </a:extLst>
            </p:cNvPr>
            <p:cNvSpPr/>
            <p:nvPr/>
          </p:nvSpPr>
          <p:spPr>
            <a:xfrm>
              <a:off x="-3166152" y="170460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95" name="Rectangle 94">
              <a:extLst>
                <a:ext uri="{FF2B5EF4-FFF2-40B4-BE49-F238E27FC236}">
                  <a16:creationId xmlns:a16="http://schemas.microsoft.com/office/drawing/2014/main" id="{017E55A7-9427-4975-A5B7-8A2C995CCCB5}"/>
                </a:ext>
              </a:extLst>
            </p:cNvPr>
            <p:cNvSpPr/>
            <p:nvPr/>
          </p:nvSpPr>
          <p:spPr>
            <a:xfrm>
              <a:off x="-3166152" y="189915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96" name="Rectangle 95">
              <a:extLst>
                <a:ext uri="{FF2B5EF4-FFF2-40B4-BE49-F238E27FC236}">
                  <a16:creationId xmlns:a16="http://schemas.microsoft.com/office/drawing/2014/main" id="{A51C2863-2554-4050-808B-94326B4CA675}"/>
                </a:ext>
              </a:extLst>
            </p:cNvPr>
            <p:cNvSpPr/>
            <p:nvPr/>
          </p:nvSpPr>
          <p:spPr>
            <a:xfrm>
              <a:off x="-1250039" y="1115504"/>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pic>
          <p:nvPicPr>
            <p:cNvPr id="97" name="Picture 96">
              <a:extLst>
                <a:ext uri="{FF2B5EF4-FFF2-40B4-BE49-F238E27FC236}">
                  <a16:creationId xmlns:a16="http://schemas.microsoft.com/office/drawing/2014/main" id="{93F20DDE-5B9D-436D-BF5C-5482D23374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81665" y="-1468522"/>
              <a:ext cx="6096001" cy="3598478"/>
            </a:xfrm>
            <a:prstGeom prst="rect">
              <a:avLst/>
            </a:prstGeom>
            <a:ln>
              <a:noFill/>
            </a:ln>
            <a:effectLst>
              <a:outerShdw blurRad="190500" algn="tl" rotWithShape="0">
                <a:srgbClr val="000000">
                  <a:alpha val="70000"/>
                </a:srgbClr>
              </a:outerShdw>
            </a:effectLst>
          </p:spPr>
        </p:pic>
        <p:sp>
          <p:nvSpPr>
            <p:cNvPr id="98" name="Rectangle 97">
              <a:extLst>
                <a:ext uri="{FF2B5EF4-FFF2-40B4-BE49-F238E27FC236}">
                  <a16:creationId xmlns:a16="http://schemas.microsoft.com/office/drawing/2014/main" id="{71A3AE1C-33E9-41EA-A15B-E542E602A024}"/>
                </a:ext>
              </a:extLst>
            </p:cNvPr>
            <p:cNvSpPr/>
            <p:nvPr/>
          </p:nvSpPr>
          <p:spPr>
            <a:xfrm>
              <a:off x="-3484850" y="-81038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99" name="Rectangle 98">
              <a:extLst>
                <a:ext uri="{FF2B5EF4-FFF2-40B4-BE49-F238E27FC236}">
                  <a16:creationId xmlns:a16="http://schemas.microsoft.com/office/drawing/2014/main" id="{E5B1D129-336B-45D1-8F4B-A86B3EE2ACB4}"/>
                </a:ext>
              </a:extLst>
            </p:cNvPr>
            <p:cNvSpPr/>
            <p:nvPr/>
          </p:nvSpPr>
          <p:spPr>
            <a:xfrm>
              <a:off x="-3484850" y="-18688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100" name="Rectangle 99">
              <a:extLst>
                <a:ext uri="{FF2B5EF4-FFF2-40B4-BE49-F238E27FC236}">
                  <a16:creationId xmlns:a16="http://schemas.microsoft.com/office/drawing/2014/main" id="{9E642850-294F-406D-9EF8-ECE74B4D0D84}"/>
                </a:ext>
              </a:extLst>
            </p:cNvPr>
            <p:cNvSpPr/>
            <p:nvPr/>
          </p:nvSpPr>
          <p:spPr>
            <a:xfrm>
              <a:off x="-3474781"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101" name="Rectangle 100">
              <a:extLst>
                <a:ext uri="{FF2B5EF4-FFF2-40B4-BE49-F238E27FC236}">
                  <a16:creationId xmlns:a16="http://schemas.microsoft.com/office/drawing/2014/main" id="{56EED4D1-D9ED-4160-A483-EE3F94F00CF9}"/>
                </a:ext>
              </a:extLst>
            </p:cNvPr>
            <p:cNvSpPr/>
            <p:nvPr/>
          </p:nvSpPr>
          <p:spPr>
            <a:xfrm>
              <a:off x="-2560952" y="401520"/>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102" name="Rectangle 101">
              <a:extLst>
                <a:ext uri="{FF2B5EF4-FFF2-40B4-BE49-F238E27FC236}">
                  <a16:creationId xmlns:a16="http://schemas.microsoft.com/office/drawing/2014/main" id="{CB5BA3A6-CA3D-478C-AC94-A04AF30C2B04}"/>
                </a:ext>
              </a:extLst>
            </p:cNvPr>
            <p:cNvSpPr/>
            <p:nvPr/>
          </p:nvSpPr>
          <p:spPr>
            <a:xfrm>
              <a:off x="-2560952" y="-186885"/>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103" name="Rectangle 102">
              <a:extLst>
                <a:ext uri="{FF2B5EF4-FFF2-40B4-BE49-F238E27FC236}">
                  <a16:creationId xmlns:a16="http://schemas.microsoft.com/office/drawing/2014/main" id="{FB9DB0CB-7F73-4BF7-A169-244F5E0BD463}"/>
                </a:ext>
              </a:extLst>
            </p:cNvPr>
            <p:cNvSpPr/>
            <p:nvPr/>
          </p:nvSpPr>
          <p:spPr>
            <a:xfrm>
              <a:off x="-1613363" y="-202139"/>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104" name="Rectangle 103">
              <a:extLst>
                <a:ext uri="{FF2B5EF4-FFF2-40B4-BE49-F238E27FC236}">
                  <a16:creationId xmlns:a16="http://schemas.microsoft.com/office/drawing/2014/main" id="{824179F9-280B-48F2-8F98-D6886C57702D}"/>
                </a:ext>
              </a:extLst>
            </p:cNvPr>
            <p:cNvSpPr/>
            <p:nvPr/>
          </p:nvSpPr>
          <p:spPr>
            <a:xfrm>
              <a:off x="-1613363" y="-80783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105" name="Rectangle 104">
              <a:extLst>
                <a:ext uri="{FF2B5EF4-FFF2-40B4-BE49-F238E27FC236}">
                  <a16:creationId xmlns:a16="http://schemas.microsoft.com/office/drawing/2014/main" id="{2267A82A-C3ED-4C64-BEED-F8DC04898A28}"/>
                </a:ext>
              </a:extLst>
            </p:cNvPr>
            <p:cNvSpPr/>
            <p:nvPr/>
          </p:nvSpPr>
          <p:spPr>
            <a:xfrm>
              <a:off x="-2556189" y="-801134"/>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106" name="Rectangle 105">
              <a:extLst>
                <a:ext uri="{FF2B5EF4-FFF2-40B4-BE49-F238E27FC236}">
                  <a16:creationId xmlns:a16="http://schemas.microsoft.com/office/drawing/2014/main" id="{6A615C24-134D-4F67-A6BB-C138605F77B9}"/>
                </a:ext>
              </a:extLst>
            </p:cNvPr>
            <p:cNvSpPr/>
            <p:nvPr/>
          </p:nvSpPr>
          <p:spPr>
            <a:xfrm>
              <a:off x="-3749614" y="1654520"/>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7" name="Rectangle 106">
              <a:extLst>
                <a:ext uri="{FF2B5EF4-FFF2-40B4-BE49-F238E27FC236}">
                  <a16:creationId xmlns:a16="http://schemas.microsoft.com/office/drawing/2014/main" id="{CFFADB75-4701-4D83-B47D-F8205D325089}"/>
                </a:ext>
              </a:extLst>
            </p:cNvPr>
            <p:cNvSpPr/>
            <p:nvPr/>
          </p:nvSpPr>
          <p:spPr>
            <a:xfrm>
              <a:off x="-4734428"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108" name="Rectangle 107">
              <a:extLst>
                <a:ext uri="{FF2B5EF4-FFF2-40B4-BE49-F238E27FC236}">
                  <a16:creationId xmlns:a16="http://schemas.microsoft.com/office/drawing/2014/main" id="{1758AD5C-2A23-44A5-BFB7-8F8A5D46FCCF}"/>
                </a:ext>
              </a:extLst>
            </p:cNvPr>
            <p:cNvSpPr/>
            <p:nvPr/>
          </p:nvSpPr>
          <p:spPr>
            <a:xfrm>
              <a:off x="-6085535" y="1265030"/>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109" name="Oval 108">
              <a:extLst>
                <a:ext uri="{FF2B5EF4-FFF2-40B4-BE49-F238E27FC236}">
                  <a16:creationId xmlns:a16="http://schemas.microsoft.com/office/drawing/2014/main" id="{DEC69500-9527-483E-AACA-2A045E17D222}"/>
                </a:ext>
              </a:extLst>
            </p:cNvPr>
            <p:cNvSpPr/>
            <p:nvPr/>
          </p:nvSpPr>
          <p:spPr>
            <a:xfrm>
              <a:off x="-6222849" y="1350927"/>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0" name="Oval 109">
              <a:extLst>
                <a:ext uri="{FF2B5EF4-FFF2-40B4-BE49-F238E27FC236}">
                  <a16:creationId xmlns:a16="http://schemas.microsoft.com/office/drawing/2014/main" id="{69766308-8AC5-4A39-AF87-A882E5D22C26}"/>
                </a:ext>
              </a:extLst>
            </p:cNvPr>
            <p:cNvSpPr/>
            <p:nvPr/>
          </p:nvSpPr>
          <p:spPr>
            <a:xfrm>
              <a:off x="-4883371" y="1350927"/>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1" name="Rectangle 110">
              <a:extLst>
                <a:ext uri="{FF2B5EF4-FFF2-40B4-BE49-F238E27FC236}">
                  <a16:creationId xmlns:a16="http://schemas.microsoft.com/office/drawing/2014/main" id="{0BF4EAC7-11A1-40F7-B263-5FC926533B33}"/>
                </a:ext>
              </a:extLst>
            </p:cNvPr>
            <p:cNvSpPr/>
            <p:nvPr/>
          </p:nvSpPr>
          <p:spPr>
            <a:xfrm>
              <a:off x="-6544290" y="1635935"/>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112" name="Rectangle 111">
              <a:extLst>
                <a:ext uri="{FF2B5EF4-FFF2-40B4-BE49-F238E27FC236}">
                  <a16:creationId xmlns:a16="http://schemas.microsoft.com/office/drawing/2014/main" id="{0B29FCD6-EFAE-47B1-8BC7-EE3B5D47AC1C}"/>
                </a:ext>
              </a:extLst>
            </p:cNvPr>
            <p:cNvSpPr/>
            <p:nvPr/>
          </p:nvSpPr>
          <p:spPr>
            <a:xfrm>
              <a:off x="-3573042" y="-1340512"/>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3" name="Rectangle 112">
              <a:extLst>
                <a:ext uri="{FF2B5EF4-FFF2-40B4-BE49-F238E27FC236}">
                  <a16:creationId xmlns:a16="http://schemas.microsoft.com/office/drawing/2014/main" id="{9A5BBA7F-E4E7-47E2-9371-02CD547CE388}"/>
                </a:ext>
              </a:extLst>
            </p:cNvPr>
            <p:cNvSpPr/>
            <p:nvPr/>
          </p:nvSpPr>
          <p:spPr>
            <a:xfrm>
              <a:off x="-5799812" y="-1243982"/>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114" name="Rectangle: Rounded Corners 113">
              <a:extLst>
                <a:ext uri="{FF2B5EF4-FFF2-40B4-BE49-F238E27FC236}">
                  <a16:creationId xmlns:a16="http://schemas.microsoft.com/office/drawing/2014/main" id="{C9AD07F9-8820-4C9C-ADFC-9E1C206E86C0}"/>
                </a:ext>
              </a:extLst>
            </p:cNvPr>
            <p:cNvSpPr/>
            <p:nvPr/>
          </p:nvSpPr>
          <p:spPr>
            <a:xfrm>
              <a:off x="-1434098" y="1635935"/>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grpSp>
      <p:pic>
        <p:nvPicPr>
          <p:cNvPr id="65" name="Picture 64">
            <a:extLst>
              <a:ext uri="{FF2B5EF4-FFF2-40B4-BE49-F238E27FC236}">
                <a16:creationId xmlns:a16="http://schemas.microsoft.com/office/drawing/2014/main" id="{EE522032-C1B0-482C-BBFB-5A5E5AE8BC0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18501" y="2058229"/>
            <a:ext cx="6096000" cy="3637280"/>
          </a:xfrm>
          <a:prstGeom prst="rect">
            <a:avLst/>
          </a:prstGeom>
        </p:spPr>
      </p:pic>
    </p:spTree>
    <p:extLst>
      <p:ext uri="{BB962C8B-B14F-4D97-AF65-F5344CB8AC3E}">
        <p14:creationId xmlns:p14="http://schemas.microsoft.com/office/powerpoint/2010/main" val="33062867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2000">
        <p159:morph option="byObject"/>
      </p:transition>
    </mc:Choice>
    <mc:Fallback>
      <p:transition spd="slow" advTm="2000">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670BC9-179E-4C3C-9FE3-F83D5373AAC1}"/>
              </a:ext>
            </a:extLst>
          </p:cNvPr>
          <p:cNvSpPr/>
          <p:nvPr/>
        </p:nvSpPr>
        <p:spPr>
          <a:xfrm>
            <a:off x="0" y="0"/>
            <a:ext cx="12192000" cy="68580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5400" dirty="0">
                <a:solidFill>
                  <a:schemeClr val="bg1"/>
                </a:solidFill>
              </a:rPr>
              <a:t>The end</a:t>
            </a:r>
            <a:endParaRPr lang="en-DE" sz="5400" dirty="0">
              <a:solidFill>
                <a:schemeClr val="bg1"/>
              </a:solidFill>
            </a:endParaRPr>
          </a:p>
        </p:txBody>
      </p:sp>
      <p:sp>
        <p:nvSpPr>
          <p:cNvPr id="5" name="TextBox 4">
            <a:extLst>
              <a:ext uri="{FF2B5EF4-FFF2-40B4-BE49-F238E27FC236}">
                <a16:creationId xmlns:a16="http://schemas.microsoft.com/office/drawing/2014/main" id="{0948E7AD-08E0-4CAB-BBEF-93F8EF0EBBFA}"/>
              </a:ext>
            </a:extLst>
          </p:cNvPr>
          <p:cNvSpPr txBox="1"/>
          <p:nvPr/>
        </p:nvSpPr>
        <p:spPr>
          <a:xfrm>
            <a:off x="5270953" y="3801319"/>
            <a:ext cx="1650093" cy="461665"/>
          </a:xfrm>
          <a:prstGeom prst="rect">
            <a:avLst/>
          </a:prstGeom>
          <a:noFill/>
        </p:spPr>
        <p:txBody>
          <a:bodyPr wrap="square">
            <a:spAutoFit/>
          </a:bodyPr>
          <a:lstStyle/>
          <a:p>
            <a:pPr algn="ctr"/>
            <a:r>
              <a:rPr lang="de-DE" sz="2400" b="1" dirty="0"/>
              <a:t>Click to exit</a:t>
            </a:r>
            <a:endParaRPr lang="en-DE" sz="2400" dirty="0"/>
          </a:p>
        </p:txBody>
      </p:sp>
    </p:spTree>
    <p:extLst>
      <p:ext uri="{BB962C8B-B14F-4D97-AF65-F5344CB8AC3E}">
        <p14:creationId xmlns:p14="http://schemas.microsoft.com/office/powerpoint/2010/main" val="502083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0" name="Rectangle 19">
            <a:extLst>
              <a:ext uri="{FF2B5EF4-FFF2-40B4-BE49-F238E27FC236}">
                <a16:creationId xmlns:a16="http://schemas.microsoft.com/office/drawing/2014/main" id="{4F85ACEB-15B4-44FF-886D-E291C6E28E47}"/>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21" name="Rectangle 20">
            <a:extLst>
              <a:ext uri="{FF2B5EF4-FFF2-40B4-BE49-F238E27FC236}">
                <a16:creationId xmlns:a16="http://schemas.microsoft.com/office/drawing/2014/main" id="{ACBAE5CE-4983-4070-9A04-53F70C26603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02B94AA6-F542-487A-961C-76E7D5A4CD7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59" name="Rectangle 58">
            <a:extLst>
              <a:ext uri="{FF2B5EF4-FFF2-40B4-BE49-F238E27FC236}">
                <a16:creationId xmlns:a16="http://schemas.microsoft.com/office/drawing/2014/main" id="{228F41A2-94F4-4FE5-ADD1-FC47530568EF}"/>
              </a:ext>
            </a:extLst>
          </p:cNvPr>
          <p:cNvSpPr/>
          <p:nvPr/>
        </p:nvSpPr>
        <p:spPr>
          <a:xfrm>
            <a:off x="12066532" y="147419"/>
            <a:ext cx="113382" cy="3279775"/>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9470BD8A-ADAE-492E-B427-665B0A49887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69" name="Rectangle 68">
            <a:extLst>
              <a:ext uri="{FF2B5EF4-FFF2-40B4-BE49-F238E27FC236}">
                <a16:creationId xmlns:a16="http://schemas.microsoft.com/office/drawing/2014/main" id="{872A0D1A-2241-4027-8C70-6E7E6115306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1812646633"/>
      </p:ext>
    </p:extLst>
  </p:cSld>
  <p:clrMapOvr>
    <a:masterClrMapping/>
  </p:clrMapOvr>
  <p:transition spd="slow" advClick="0" advTm="0">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29638" y="-2"/>
            <a:ext cx="12192000" cy="6858000"/>
          </a:xfrm>
          <a:prstGeom prst="rect">
            <a:avLst/>
          </a:prstGeom>
        </p:spPr>
      </p:pic>
      <p:sp>
        <p:nvSpPr>
          <p:cNvPr id="2" name="Rectangle 1">
            <a:extLst>
              <a:ext uri="{FF2B5EF4-FFF2-40B4-BE49-F238E27FC236}">
                <a16:creationId xmlns:a16="http://schemas.microsoft.com/office/drawing/2014/main" id="{A5D0A3BE-15F2-4FB6-B3BC-B127400BEB30}"/>
              </a:ext>
            </a:extLst>
          </p:cNvPr>
          <p:cNvSpPr/>
          <p:nvPr/>
        </p:nvSpPr>
        <p:spPr>
          <a:xfrm>
            <a:off x="-29638" y="895737"/>
            <a:ext cx="12078618" cy="2748507"/>
          </a:xfrm>
          <a:prstGeom prst="rect">
            <a:avLst/>
          </a:prstGeom>
          <a:solidFill>
            <a:srgbClr val="FFD5FF">
              <a:alpha val="62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pic>
        <p:nvPicPr>
          <p:cNvPr id="47" name="Picture 46">
            <a:extLst>
              <a:ext uri="{FF2B5EF4-FFF2-40B4-BE49-F238E27FC236}">
                <a16:creationId xmlns:a16="http://schemas.microsoft.com/office/drawing/2014/main" id="{A9D509F1-39F9-49B2-A97F-FA31298B76EC}"/>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744892" y="1669279"/>
            <a:ext cx="1371686" cy="1328391"/>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solidFill>
              <a:srgbClr val="B1317A"/>
            </a:solidFill>
          </a:ln>
        </p:spPr>
      </p:pic>
      <p:sp>
        <p:nvSpPr>
          <p:cNvPr id="48" name="TextBox 47">
            <a:extLst>
              <a:ext uri="{FF2B5EF4-FFF2-40B4-BE49-F238E27FC236}">
                <a16:creationId xmlns:a16="http://schemas.microsoft.com/office/drawing/2014/main" id="{3538E25F-34B6-4686-BC0B-B91C63D6200A}"/>
              </a:ext>
            </a:extLst>
          </p:cNvPr>
          <p:cNvSpPr txBox="1"/>
          <p:nvPr/>
        </p:nvSpPr>
        <p:spPr>
          <a:xfrm>
            <a:off x="3405222" y="1374681"/>
            <a:ext cx="1720379" cy="954107"/>
          </a:xfrm>
          <a:prstGeom prst="rect">
            <a:avLst/>
          </a:prstGeom>
          <a:noFill/>
        </p:spPr>
        <p:txBody>
          <a:bodyPr wrap="square">
            <a:spAutoFit/>
          </a:bodyPr>
          <a:lstStyle/>
          <a:p>
            <a:r>
              <a:rPr lang="en-US" sz="1400" dirty="0">
                <a:solidFill>
                  <a:schemeClr val="tx1">
                    <a:lumMod val="75000"/>
                    <a:lumOff val="25000"/>
                  </a:schemeClr>
                </a:solidFill>
              </a:rPr>
              <a:t>Verified practitioner</a:t>
            </a:r>
            <a:br>
              <a:rPr lang="en-US" sz="1400" dirty="0">
                <a:solidFill>
                  <a:schemeClr val="tx1">
                    <a:lumMod val="75000"/>
                    <a:lumOff val="25000"/>
                  </a:schemeClr>
                </a:solidFill>
              </a:rPr>
            </a:br>
            <a:r>
              <a:rPr lang="en-US" sz="1400" dirty="0">
                <a:solidFill>
                  <a:schemeClr val="tx1">
                    <a:lumMod val="75000"/>
                    <a:lumOff val="25000"/>
                  </a:schemeClr>
                </a:solidFill>
              </a:rPr>
              <a:t>pronouns:  He/Him</a:t>
            </a:r>
            <a:br>
              <a:rPr lang="en-US" sz="1400" dirty="0">
                <a:solidFill>
                  <a:schemeClr val="tx1">
                    <a:lumMod val="75000"/>
                    <a:lumOff val="25000"/>
                  </a:schemeClr>
                </a:solidFill>
              </a:rPr>
            </a:br>
            <a:r>
              <a:rPr lang="en-US" sz="1400" dirty="0">
                <a:solidFill>
                  <a:schemeClr val="tx1">
                    <a:lumMod val="75000"/>
                    <a:lumOff val="25000"/>
                  </a:schemeClr>
                </a:solidFill>
              </a:rPr>
              <a:t>Field and specialty:</a:t>
            </a:r>
            <a:br>
              <a:rPr lang="en-US" sz="1400" dirty="0">
                <a:solidFill>
                  <a:schemeClr val="tx1">
                    <a:lumMod val="75000"/>
                    <a:lumOff val="25000"/>
                  </a:schemeClr>
                </a:solidFill>
              </a:rPr>
            </a:br>
            <a:r>
              <a:rPr lang="en-US" sz="1400" dirty="0">
                <a:solidFill>
                  <a:schemeClr val="tx1">
                    <a:lumMod val="75000"/>
                    <a:lumOff val="25000"/>
                  </a:schemeClr>
                </a:solidFill>
              </a:rPr>
              <a:t>Personal yoga trainer</a:t>
            </a:r>
            <a:endParaRPr lang="en-DE" sz="1400" dirty="0">
              <a:solidFill>
                <a:schemeClr val="tx1">
                  <a:lumMod val="75000"/>
                  <a:lumOff val="25000"/>
                </a:schemeClr>
              </a:solidFill>
            </a:endParaRPr>
          </a:p>
        </p:txBody>
      </p:sp>
      <p:pic>
        <p:nvPicPr>
          <p:cNvPr id="11" name="Picture 10">
            <a:extLst>
              <a:ext uri="{FF2B5EF4-FFF2-40B4-BE49-F238E27FC236}">
                <a16:creationId xmlns:a16="http://schemas.microsoft.com/office/drawing/2014/main" id="{DFCAD653-CE49-4A06-9641-05AA0E9F89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7579" y="2735405"/>
            <a:ext cx="442682" cy="295121"/>
          </a:xfrm>
          <a:prstGeom prst="rect">
            <a:avLst/>
          </a:prstGeom>
        </p:spPr>
      </p:pic>
      <p:sp>
        <p:nvSpPr>
          <p:cNvPr id="49" name="TextBox 48">
            <a:extLst>
              <a:ext uri="{FF2B5EF4-FFF2-40B4-BE49-F238E27FC236}">
                <a16:creationId xmlns:a16="http://schemas.microsoft.com/office/drawing/2014/main" id="{32C7CB1F-1243-4C61-988A-207E7F2C7DB8}"/>
              </a:ext>
            </a:extLst>
          </p:cNvPr>
          <p:cNvSpPr txBox="1"/>
          <p:nvPr/>
        </p:nvSpPr>
        <p:spPr>
          <a:xfrm>
            <a:off x="1642188" y="1227143"/>
            <a:ext cx="1577094" cy="369332"/>
          </a:xfrm>
          <a:prstGeom prst="rect">
            <a:avLst/>
          </a:prstGeom>
          <a:noFill/>
        </p:spPr>
        <p:txBody>
          <a:bodyPr wrap="square">
            <a:spAutoFit/>
          </a:bodyPr>
          <a:lstStyle/>
          <a:p>
            <a:r>
              <a:rPr lang="en-US" dirty="0">
                <a:solidFill>
                  <a:schemeClr val="tx1">
                    <a:lumMod val="75000"/>
                    <a:lumOff val="25000"/>
                  </a:schemeClr>
                </a:solidFill>
              </a:rPr>
              <a:t>Roger Iskrenov</a:t>
            </a:r>
            <a:endParaRPr lang="en-DE" dirty="0">
              <a:solidFill>
                <a:schemeClr val="tx1">
                  <a:lumMod val="75000"/>
                  <a:lumOff val="25000"/>
                </a:schemeClr>
              </a:solidFill>
            </a:endParaRPr>
          </a:p>
        </p:txBody>
      </p:sp>
      <p:sp>
        <p:nvSpPr>
          <p:cNvPr id="50" name="TextBox 49">
            <a:extLst>
              <a:ext uri="{FF2B5EF4-FFF2-40B4-BE49-F238E27FC236}">
                <a16:creationId xmlns:a16="http://schemas.microsoft.com/office/drawing/2014/main" id="{B1C43DF3-72CF-4B7B-98F7-EE10004E4FAF}"/>
              </a:ext>
            </a:extLst>
          </p:cNvPr>
          <p:cNvSpPr txBox="1"/>
          <p:nvPr/>
        </p:nvSpPr>
        <p:spPr>
          <a:xfrm>
            <a:off x="5311541" y="1370847"/>
            <a:ext cx="5238271" cy="954107"/>
          </a:xfrm>
          <a:prstGeom prst="rect">
            <a:avLst/>
          </a:prstGeom>
          <a:noFill/>
        </p:spPr>
        <p:txBody>
          <a:bodyPr wrap="square">
            <a:spAutoFit/>
          </a:bodyPr>
          <a:lstStyle/>
          <a:p>
            <a:r>
              <a:rPr lang="de-DE" sz="1400" b="1" dirty="0"/>
              <a:t>Certifications &amp; Training:</a:t>
            </a:r>
            <a:endParaRPr lang="de-DE" sz="1400" dirty="0"/>
          </a:p>
          <a:p>
            <a:pPr>
              <a:buFont typeface="Arial" panose="020B0604020202020204" pitchFamily="34" charset="0"/>
              <a:buChar char="•"/>
            </a:pPr>
            <a:r>
              <a:rPr lang="de-DE" sz="1400" dirty="0"/>
              <a:t>Licensed Massage Therapist (LMT)</a:t>
            </a:r>
          </a:p>
          <a:p>
            <a:pPr>
              <a:buFont typeface="Arial" panose="020B0604020202020204" pitchFamily="34" charset="0"/>
              <a:buChar char="•"/>
            </a:pPr>
            <a:r>
              <a:rPr lang="de-DE" sz="1400" dirty="0"/>
              <a:t>Certified Yoga Instructor (RYT-500)</a:t>
            </a:r>
          </a:p>
          <a:p>
            <a:pPr>
              <a:buFont typeface="Arial" panose="020B0604020202020204" pitchFamily="34" charset="0"/>
              <a:buChar char="•"/>
            </a:pPr>
            <a:r>
              <a:rPr lang="de-DE" sz="1400" dirty="0"/>
              <a:t>Specializations: Deep Tissue, Myofascial Release, Thai Yoga Massage</a:t>
            </a:r>
          </a:p>
        </p:txBody>
      </p:sp>
      <p:sp>
        <p:nvSpPr>
          <p:cNvPr id="52" name="Rectangle: Rounded Corners 51">
            <a:extLst>
              <a:ext uri="{FF2B5EF4-FFF2-40B4-BE49-F238E27FC236}">
                <a16:creationId xmlns:a16="http://schemas.microsoft.com/office/drawing/2014/main" id="{6B451B2D-F7E8-49BB-B97F-669E8EE6C27F}"/>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Services</a:t>
            </a:r>
            <a:endParaRPr lang="en-DE" sz="2400" b="1" dirty="0">
              <a:solidFill>
                <a:schemeClr val="bg1"/>
              </a:solidFill>
            </a:endParaRPr>
          </a:p>
        </p:txBody>
      </p:sp>
      <p:sp>
        <p:nvSpPr>
          <p:cNvPr id="53" name="Rectangle 52">
            <a:extLst>
              <a:ext uri="{FF2B5EF4-FFF2-40B4-BE49-F238E27FC236}">
                <a16:creationId xmlns:a16="http://schemas.microsoft.com/office/drawing/2014/main" id="{BA119275-1AC9-4643-8846-74B432838CD0}"/>
              </a:ext>
            </a:extLst>
          </p:cNvPr>
          <p:cNvSpPr/>
          <p:nvPr/>
        </p:nvSpPr>
        <p:spPr>
          <a:xfrm>
            <a:off x="-19668" y="4029173"/>
            <a:ext cx="12061066" cy="1362393"/>
          </a:xfrm>
          <a:prstGeom prst="rect">
            <a:avLst/>
          </a:prstGeom>
          <a:solidFill>
            <a:srgbClr val="B1317A"/>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TextBox 54">
            <a:extLst>
              <a:ext uri="{FF2B5EF4-FFF2-40B4-BE49-F238E27FC236}">
                <a16:creationId xmlns:a16="http://schemas.microsoft.com/office/drawing/2014/main" id="{96A3E4DE-4613-4148-9495-6C6041AE0E9B}"/>
              </a:ext>
            </a:extLst>
          </p:cNvPr>
          <p:cNvSpPr txBox="1"/>
          <p:nvPr/>
        </p:nvSpPr>
        <p:spPr>
          <a:xfrm>
            <a:off x="5507908" y="3688850"/>
            <a:ext cx="882917" cy="369332"/>
          </a:xfrm>
          <a:prstGeom prst="rect">
            <a:avLst/>
          </a:prstGeom>
          <a:noFill/>
        </p:spPr>
        <p:txBody>
          <a:bodyPr wrap="square">
            <a:spAutoFit/>
          </a:bodyPr>
          <a:lstStyle/>
          <a:p>
            <a:r>
              <a:rPr lang="en-US" sz="1800" b="1" dirty="0">
                <a:solidFill>
                  <a:schemeClr val="bg1"/>
                </a:solidFill>
              </a:rPr>
              <a:t>Gallery</a:t>
            </a:r>
            <a:endParaRPr lang="en-DE" dirty="0"/>
          </a:p>
        </p:txBody>
      </p:sp>
      <p:pic>
        <p:nvPicPr>
          <p:cNvPr id="57" name="Picture 56">
            <a:extLst>
              <a:ext uri="{FF2B5EF4-FFF2-40B4-BE49-F238E27FC236}">
                <a16:creationId xmlns:a16="http://schemas.microsoft.com/office/drawing/2014/main" id="{93F28CF2-8056-4663-88DC-4EC124DD7A4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01325" y="4058182"/>
            <a:ext cx="2270148" cy="1276958"/>
          </a:xfrm>
          <a:prstGeom prst="rect">
            <a:avLst/>
          </a:prstGeom>
          <a:ln>
            <a:solidFill>
              <a:schemeClr val="tx1"/>
            </a:solidFill>
          </a:ln>
        </p:spPr>
      </p:pic>
      <p:pic>
        <p:nvPicPr>
          <p:cNvPr id="59" name="Picture 58">
            <a:extLst>
              <a:ext uri="{FF2B5EF4-FFF2-40B4-BE49-F238E27FC236}">
                <a16:creationId xmlns:a16="http://schemas.microsoft.com/office/drawing/2014/main" id="{E73A9DFB-8E48-4E69-AA1C-A6B3D3E228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35977" y="4058372"/>
            <a:ext cx="1284292" cy="1284292"/>
          </a:xfrm>
          <a:prstGeom prst="rect">
            <a:avLst/>
          </a:prstGeom>
          <a:ln>
            <a:solidFill>
              <a:schemeClr val="tx1"/>
            </a:solidFill>
          </a:ln>
        </p:spPr>
      </p:pic>
      <p:pic>
        <p:nvPicPr>
          <p:cNvPr id="61" name="Picture 60">
            <a:extLst>
              <a:ext uri="{FF2B5EF4-FFF2-40B4-BE49-F238E27FC236}">
                <a16:creationId xmlns:a16="http://schemas.microsoft.com/office/drawing/2014/main" id="{4BBA2F93-AC31-4C18-A6E3-FCF696C48C4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84767" y="4063043"/>
            <a:ext cx="1284293" cy="1284293"/>
          </a:xfrm>
          <a:prstGeom prst="rect">
            <a:avLst/>
          </a:prstGeom>
          <a:ln>
            <a:solidFill>
              <a:schemeClr val="tx1"/>
            </a:solidFill>
          </a:ln>
        </p:spPr>
      </p:pic>
      <p:pic>
        <p:nvPicPr>
          <p:cNvPr id="62" name="Picture 61">
            <a:extLst>
              <a:ext uri="{FF2B5EF4-FFF2-40B4-BE49-F238E27FC236}">
                <a16:creationId xmlns:a16="http://schemas.microsoft.com/office/drawing/2014/main" id="{CF8A9CCF-8A33-413A-A7A5-A03285E159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0913" y="4050658"/>
            <a:ext cx="2270148" cy="1276958"/>
          </a:xfrm>
          <a:prstGeom prst="rect">
            <a:avLst/>
          </a:prstGeom>
          <a:ln>
            <a:solidFill>
              <a:schemeClr val="tx1"/>
            </a:solidFill>
          </a:ln>
        </p:spPr>
      </p:pic>
      <p:pic>
        <p:nvPicPr>
          <p:cNvPr id="63" name="Picture 62">
            <a:extLst>
              <a:ext uri="{FF2B5EF4-FFF2-40B4-BE49-F238E27FC236}">
                <a16:creationId xmlns:a16="http://schemas.microsoft.com/office/drawing/2014/main" id="{D4FDEB89-AD64-4064-A64D-D26C7C98E1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03739" y="4050848"/>
            <a:ext cx="1284292" cy="1284292"/>
          </a:xfrm>
          <a:prstGeom prst="rect">
            <a:avLst/>
          </a:prstGeom>
          <a:ln>
            <a:solidFill>
              <a:schemeClr val="tx1"/>
            </a:solidFill>
          </a:ln>
        </p:spPr>
      </p:pic>
      <p:pic>
        <p:nvPicPr>
          <p:cNvPr id="64" name="Picture 63">
            <a:extLst>
              <a:ext uri="{FF2B5EF4-FFF2-40B4-BE49-F238E27FC236}">
                <a16:creationId xmlns:a16="http://schemas.microsoft.com/office/drawing/2014/main" id="{0C57FEA9-FA1B-45B7-A768-119DA10B5CC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52529" y="4055519"/>
            <a:ext cx="1284293" cy="1284293"/>
          </a:xfrm>
          <a:prstGeom prst="rect">
            <a:avLst/>
          </a:prstGeom>
          <a:ln>
            <a:solidFill>
              <a:schemeClr val="tx1"/>
            </a:solidFill>
          </a:ln>
        </p:spPr>
      </p:pic>
      <p:pic>
        <p:nvPicPr>
          <p:cNvPr id="65" name="Picture 64">
            <a:extLst>
              <a:ext uri="{FF2B5EF4-FFF2-40B4-BE49-F238E27FC236}">
                <a16:creationId xmlns:a16="http://schemas.microsoft.com/office/drawing/2014/main" id="{B5219DD4-8D4A-4E8F-B2CC-543AC86507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33558" y="4058182"/>
            <a:ext cx="2270148" cy="1276958"/>
          </a:xfrm>
          <a:prstGeom prst="rect">
            <a:avLst/>
          </a:prstGeom>
          <a:ln>
            <a:solidFill>
              <a:schemeClr val="tx1"/>
            </a:solidFill>
          </a:ln>
        </p:spPr>
      </p:pic>
      <p:pic>
        <p:nvPicPr>
          <p:cNvPr id="67" name="Picture 66">
            <a:extLst>
              <a:ext uri="{FF2B5EF4-FFF2-40B4-BE49-F238E27FC236}">
                <a16:creationId xmlns:a16="http://schemas.microsoft.com/office/drawing/2014/main" id="{84F19A72-0B55-4381-95EA-46F84884C2B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317000" y="4063043"/>
            <a:ext cx="1284293" cy="1284293"/>
          </a:xfrm>
          <a:prstGeom prst="rect">
            <a:avLst/>
          </a:prstGeom>
          <a:ln>
            <a:solidFill>
              <a:schemeClr val="tx1"/>
            </a:solidFill>
          </a:ln>
        </p:spPr>
      </p:pic>
      <p:sp>
        <p:nvSpPr>
          <p:cNvPr id="54" name="TextBox 53">
            <a:extLst>
              <a:ext uri="{FF2B5EF4-FFF2-40B4-BE49-F238E27FC236}">
                <a16:creationId xmlns:a16="http://schemas.microsoft.com/office/drawing/2014/main" id="{6916965D-710C-4B45-8CA6-4E5039F9AA70}"/>
              </a:ext>
            </a:extLst>
          </p:cNvPr>
          <p:cNvSpPr txBox="1"/>
          <p:nvPr/>
        </p:nvSpPr>
        <p:spPr>
          <a:xfrm>
            <a:off x="3405222" y="2392527"/>
            <a:ext cx="7022262" cy="954107"/>
          </a:xfrm>
          <a:prstGeom prst="rect">
            <a:avLst/>
          </a:prstGeom>
          <a:noFill/>
        </p:spPr>
        <p:txBody>
          <a:bodyPr wrap="square">
            <a:spAutoFit/>
          </a:bodyPr>
          <a:lstStyle/>
          <a:p>
            <a:r>
              <a:rPr lang="en-US" sz="1400" dirty="0">
                <a:solidFill>
                  <a:schemeClr val="tx1">
                    <a:lumMod val="75000"/>
                    <a:lumOff val="25000"/>
                  </a:schemeClr>
                </a:solidFill>
              </a:rPr>
              <a:t>"Hi, I’m a certified massage therapist and personal yoga trainer with over 10 years of experience helping clients achieve balance, relaxation, and well-being. My holistic approach combines therapeutic massage techniques with personalized yoga sessions to bring harmony to body and mind."</a:t>
            </a:r>
            <a:endParaRPr lang="en-DE" sz="1400" dirty="0">
              <a:solidFill>
                <a:schemeClr val="tx1">
                  <a:lumMod val="75000"/>
                  <a:lumOff val="25000"/>
                </a:schemeClr>
              </a:solidFill>
            </a:endParaRPr>
          </a:p>
        </p:txBody>
      </p:sp>
      <p:sp>
        <p:nvSpPr>
          <p:cNvPr id="28" name="Rectangle 27">
            <a:extLst>
              <a:ext uri="{FF2B5EF4-FFF2-40B4-BE49-F238E27FC236}">
                <a16:creationId xmlns:a16="http://schemas.microsoft.com/office/drawing/2014/main" id="{C222D3D2-CFD2-4C1B-99AA-A430D7F8D493}"/>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29" name="Picture 28">
            <a:extLst>
              <a:ext uri="{FF2B5EF4-FFF2-40B4-BE49-F238E27FC236}">
                <a16:creationId xmlns:a16="http://schemas.microsoft.com/office/drawing/2014/main" id="{0341B4AE-4FAD-4286-A4DE-8E7722E8692D}"/>
              </a:ext>
            </a:extLst>
          </p:cNvPr>
          <p:cNvPicPr>
            <a:picLocks noChangeAspect="1"/>
          </p:cNvPicPr>
          <p:nvPr/>
        </p:nvPicPr>
        <p:blipFill>
          <a:blip r:embed="rId10"/>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30" name="Rectangle 29">
            <a:extLst>
              <a:ext uri="{FF2B5EF4-FFF2-40B4-BE49-F238E27FC236}">
                <a16:creationId xmlns:a16="http://schemas.microsoft.com/office/drawing/2014/main" id="{1496C43E-EA56-4EDD-A263-B220CC593DF7}"/>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57661843-DA9D-41C8-9966-27C30E5FA9CF}"/>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36" name="Rectangle 35">
            <a:extLst>
              <a:ext uri="{FF2B5EF4-FFF2-40B4-BE49-F238E27FC236}">
                <a16:creationId xmlns:a16="http://schemas.microsoft.com/office/drawing/2014/main" id="{65FCA6BF-33EB-4D08-A606-56C0CD70630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37" name="Rectangle 36">
            <a:extLst>
              <a:ext uri="{FF2B5EF4-FFF2-40B4-BE49-F238E27FC236}">
                <a16:creationId xmlns:a16="http://schemas.microsoft.com/office/drawing/2014/main" id="{5A4DFD23-39C3-4BDE-813A-0ADE3F825717}"/>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8" name="Rectangle 37">
            <a:extLst>
              <a:ext uri="{FF2B5EF4-FFF2-40B4-BE49-F238E27FC236}">
                <a16:creationId xmlns:a16="http://schemas.microsoft.com/office/drawing/2014/main" id="{02D7580B-3CB8-4786-AE2D-CAE24974C4D4}"/>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F895729E-B4CC-4FE0-9AB4-68D8BFFBCD39}"/>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66" name="Picture 65">
            <a:extLst>
              <a:ext uri="{FF2B5EF4-FFF2-40B4-BE49-F238E27FC236}">
                <a16:creationId xmlns:a16="http://schemas.microsoft.com/office/drawing/2014/main" id="{C151CCCC-35F0-4C14-A3EC-3E92F2A096B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968210" y="4058372"/>
            <a:ext cx="1284292" cy="1284292"/>
          </a:xfrm>
          <a:prstGeom prst="rect">
            <a:avLst/>
          </a:prstGeom>
          <a:ln>
            <a:solidFill>
              <a:schemeClr val="tx1"/>
            </a:solidFill>
          </a:ln>
        </p:spPr>
      </p:pic>
      <p:pic>
        <p:nvPicPr>
          <p:cNvPr id="56" name="Picture 55">
            <a:extLst>
              <a:ext uri="{FF2B5EF4-FFF2-40B4-BE49-F238E27FC236}">
                <a16:creationId xmlns:a16="http://schemas.microsoft.com/office/drawing/2014/main" id="{8A3DCF34-B6ED-4BFD-956D-21D8282ADB7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3" name="Rectangle 22">
            <a:extLst>
              <a:ext uri="{FF2B5EF4-FFF2-40B4-BE49-F238E27FC236}">
                <a16:creationId xmlns:a16="http://schemas.microsoft.com/office/drawing/2014/main" id="{CA60DD0D-1652-44C0-BADB-9889F60309A0}"/>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3" name="Rectangle 32">
            <a:extLst>
              <a:ext uri="{FF2B5EF4-FFF2-40B4-BE49-F238E27FC236}">
                <a16:creationId xmlns:a16="http://schemas.microsoft.com/office/drawing/2014/main" id="{42A227F5-AEE4-49BC-B894-71757A189350}"/>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826040317"/>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29638" y="-2"/>
            <a:ext cx="12192000" cy="6858000"/>
          </a:xfrm>
          <a:prstGeom prst="rect">
            <a:avLst/>
          </a:prstGeom>
        </p:spPr>
      </p:pic>
      <p:sp>
        <p:nvSpPr>
          <p:cNvPr id="2" name="Rectangle 1">
            <a:extLst>
              <a:ext uri="{FF2B5EF4-FFF2-40B4-BE49-F238E27FC236}">
                <a16:creationId xmlns:a16="http://schemas.microsoft.com/office/drawing/2014/main" id="{A5D0A3BE-15F2-4FB6-B3BC-B127400BEB30}"/>
              </a:ext>
            </a:extLst>
          </p:cNvPr>
          <p:cNvSpPr/>
          <p:nvPr/>
        </p:nvSpPr>
        <p:spPr>
          <a:xfrm>
            <a:off x="-29638" y="895737"/>
            <a:ext cx="12078618" cy="2748507"/>
          </a:xfrm>
          <a:prstGeom prst="rect">
            <a:avLst/>
          </a:prstGeom>
          <a:solidFill>
            <a:srgbClr val="FFD5FF">
              <a:alpha val="62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pic>
        <p:nvPicPr>
          <p:cNvPr id="47" name="Picture 46">
            <a:extLst>
              <a:ext uri="{FF2B5EF4-FFF2-40B4-BE49-F238E27FC236}">
                <a16:creationId xmlns:a16="http://schemas.microsoft.com/office/drawing/2014/main" id="{A9D509F1-39F9-49B2-A97F-FA31298B76EC}"/>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744892" y="1669279"/>
            <a:ext cx="1371686" cy="1328391"/>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solidFill>
              <a:srgbClr val="B1317A"/>
            </a:solidFill>
          </a:ln>
        </p:spPr>
      </p:pic>
      <p:sp>
        <p:nvSpPr>
          <p:cNvPr id="48" name="TextBox 47">
            <a:extLst>
              <a:ext uri="{FF2B5EF4-FFF2-40B4-BE49-F238E27FC236}">
                <a16:creationId xmlns:a16="http://schemas.microsoft.com/office/drawing/2014/main" id="{3538E25F-34B6-4686-BC0B-B91C63D6200A}"/>
              </a:ext>
            </a:extLst>
          </p:cNvPr>
          <p:cNvSpPr txBox="1"/>
          <p:nvPr/>
        </p:nvSpPr>
        <p:spPr>
          <a:xfrm>
            <a:off x="3405222" y="1374681"/>
            <a:ext cx="1720379" cy="954107"/>
          </a:xfrm>
          <a:prstGeom prst="rect">
            <a:avLst/>
          </a:prstGeom>
          <a:noFill/>
        </p:spPr>
        <p:txBody>
          <a:bodyPr wrap="square">
            <a:spAutoFit/>
          </a:bodyPr>
          <a:lstStyle/>
          <a:p>
            <a:r>
              <a:rPr lang="en-US" sz="1400" dirty="0">
                <a:solidFill>
                  <a:schemeClr val="tx1">
                    <a:lumMod val="75000"/>
                    <a:lumOff val="25000"/>
                  </a:schemeClr>
                </a:solidFill>
              </a:rPr>
              <a:t>Verified practitioner</a:t>
            </a:r>
            <a:br>
              <a:rPr lang="en-US" sz="1400" dirty="0">
                <a:solidFill>
                  <a:schemeClr val="tx1">
                    <a:lumMod val="75000"/>
                    <a:lumOff val="25000"/>
                  </a:schemeClr>
                </a:solidFill>
              </a:rPr>
            </a:br>
            <a:r>
              <a:rPr lang="en-US" sz="1400" dirty="0">
                <a:solidFill>
                  <a:schemeClr val="tx1">
                    <a:lumMod val="75000"/>
                    <a:lumOff val="25000"/>
                  </a:schemeClr>
                </a:solidFill>
              </a:rPr>
              <a:t>pronouns:  He/Him</a:t>
            </a:r>
            <a:br>
              <a:rPr lang="en-US" sz="1400" dirty="0">
                <a:solidFill>
                  <a:schemeClr val="tx1">
                    <a:lumMod val="75000"/>
                    <a:lumOff val="25000"/>
                  </a:schemeClr>
                </a:solidFill>
              </a:rPr>
            </a:br>
            <a:r>
              <a:rPr lang="en-US" sz="1400" dirty="0">
                <a:solidFill>
                  <a:schemeClr val="tx1">
                    <a:lumMod val="75000"/>
                    <a:lumOff val="25000"/>
                  </a:schemeClr>
                </a:solidFill>
              </a:rPr>
              <a:t>Field and specialty:</a:t>
            </a:r>
            <a:br>
              <a:rPr lang="en-US" sz="1400" dirty="0">
                <a:solidFill>
                  <a:schemeClr val="tx1">
                    <a:lumMod val="75000"/>
                    <a:lumOff val="25000"/>
                  </a:schemeClr>
                </a:solidFill>
              </a:rPr>
            </a:br>
            <a:r>
              <a:rPr lang="en-US" sz="1400" dirty="0">
                <a:solidFill>
                  <a:schemeClr val="tx1">
                    <a:lumMod val="75000"/>
                    <a:lumOff val="25000"/>
                  </a:schemeClr>
                </a:solidFill>
              </a:rPr>
              <a:t>Personal yoga trainer</a:t>
            </a:r>
            <a:endParaRPr lang="en-DE" sz="1400" dirty="0">
              <a:solidFill>
                <a:schemeClr val="tx1">
                  <a:lumMod val="75000"/>
                  <a:lumOff val="25000"/>
                </a:schemeClr>
              </a:solidFill>
            </a:endParaRPr>
          </a:p>
        </p:txBody>
      </p:sp>
      <p:pic>
        <p:nvPicPr>
          <p:cNvPr id="11" name="Picture 10">
            <a:extLst>
              <a:ext uri="{FF2B5EF4-FFF2-40B4-BE49-F238E27FC236}">
                <a16:creationId xmlns:a16="http://schemas.microsoft.com/office/drawing/2014/main" id="{DFCAD653-CE49-4A06-9641-05AA0E9F89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7579" y="2735405"/>
            <a:ext cx="442682" cy="295121"/>
          </a:xfrm>
          <a:prstGeom prst="rect">
            <a:avLst/>
          </a:prstGeom>
        </p:spPr>
      </p:pic>
      <p:sp>
        <p:nvSpPr>
          <p:cNvPr id="49" name="TextBox 48">
            <a:extLst>
              <a:ext uri="{FF2B5EF4-FFF2-40B4-BE49-F238E27FC236}">
                <a16:creationId xmlns:a16="http://schemas.microsoft.com/office/drawing/2014/main" id="{32C7CB1F-1243-4C61-988A-207E7F2C7DB8}"/>
              </a:ext>
            </a:extLst>
          </p:cNvPr>
          <p:cNvSpPr txBox="1"/>
          <p:nvPr/>
        </p:nvSpPr>
        <p:spPr>
          <a:xfrm>
            <a:off x="1642188" y="1227143"/>
            <a:ext cx="1577094" cy="369332"/>
          </a:xfrm>
          <a:prstGeom prst="rect">
            <a:avLst/>
          </a:prstGeom>
          <a:noFill/>
        </p:spPr>
        <p:txBody>
          <a:bodyPr wrap="square">
            <a:spAutoFit/>
          </a:bodyPr>
          <a:lstStyle/>
          <a:p>
            <a:r>
              <a:rPr lang="en-US" dirty="0">
                <a:solidFill>
                  <a:schemeClr val="tx1">
                    <a:lumMod val="75000"/>
                    <a:lumOff val="25000"/>
                  </a:schemeClr>
                </a:solidFill>
              </a:rPr>
              <a:t>Roger Iskrenov</a:t>
            </a:r>
            <a:endParaRPr lang="en-DE" dirty="0">
              <a:solidFill>
                <a:schemeClr val="tx1">
                  <a:lumMod val="75000"/>
                  <a:lumOff val="25000"/>
                </a:schemeClr>
              </a:solidFill>
            </a:endParaRPr>
          </a:p>
        </p:txBody>
      </p:sp>
      <p:sp>
        <p:nvSpPr>
          <p:cNvPr id="50" name="TextBox 49">
            <a:extLst>
              <a:ext uri="{FF2B5EF4-FFF2-40B4-BE49-F238E27FC236}">
                <a16:creationId xmlns:a16="http://schemas.microsoft.com/office/drawing/2014/main" id="{B1C43DF3-72CF-4B7B-98F7-EE10004E4FAF}"/>
              </a:ext>
            </a:extLst>
          </p:cNvPr>
          <p:cNvSpPr txBox="1"/>
          <p:nvPr/>
        </p:nvSpPr>
        <p:spPr>
          <a:xfrm>
            <a:off x="5311541" y="1370847"/>
            <a:ext cx="5238271" cy="954107"/>
          </a:xfrm>
          <a:prstGeom prst="rect">
            <a:avLst/>
          </a:prstGeom>
          <a:noFill/>
        </p:spPr>
        <p:txBody>
          <a:bodyPr wrap="square">
            <a:spAutoFit/>
          </a:bodyPr>
          <a:lstStyle/>
          <a:p>
            <a:r>
              <a:rPr lang="de-DE" sz="1400" b="1" dirty="0"/>
              <a:t>Certifications &amp; Training:</a:t>
            </a:r>
            <a:endParaRPr lang="de-DE" sz="1400" dirty="0"/>
          </a:p>
          <a:p>
            <a:pPr>
              <a:buFont typeface="Arial" panose="020B0604020202020204" pitchFamily="34" charset="0"/>
              <a:buChar char="•"/>
            </a:pPr>
            <a:r>
              <a:rPr lang="de-DE" sz="1400" dirty="0"/>
              <a:t>Licensed Massage Therapist (LMT)</a:t>
            </a:r>
          </a:p>
          <a:p>
            <a:pPr>
              <a:buFont typeface="Arial" panose="020B0604020202020204" pitchFamily="34" charset="0"/>
              <a:buChar char="•"/>
            </a:pPr>
            <a:r>
              <a:rPr lang="de-DE" sz="1400" dirty="0"/>
              <a:t>Certified Yoga Instructor (RYT-500)</a:t>
            </a:r>
          </a:p>
          <a:p>
            <a:pPr>
              <a:buFont typeface="Arial" panose="020B0604020202020204" pitchFamily="34" charset="0"/>
              <a:buChar char="•"/>
            </a:pPr>
            <a:r>
              <a:rPr lang="de-DE" sz="1400" dirty="0"/>
              <a:t>Specializations: Deep Tissue, Myofascial Release, Thai Yoga Massage</a:t>
            </a:r>
          </a:p>
        </p:txBody>
      </p:sp>
      <p:sp>
        <p:nvSpPr>
          <p:cNvPr id="52" name="Rectangle: Rounded Corners 51">
            <a:extLst>
              <a:ext uri="{FF2B5EF4-FFF2-40B4-BE49-F238E27FC236}">
                <a16:creationId xmlns:a16="http://schemas.microsoft.com/office/drawing/2014/main" id="{6B451B2D-F7E8-49BB-B97F-669E8EE6C27F}"/>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Services</a:t>
            </a:r>
            <a:endParaRPr lang="en-DE" sz="2400" b="1" dirty="0">
              <a:solidFill>
                <a:schemeClr val="bg1"/>
              </a:solidFill>
            </a:endParaRPr>
          </a:p>
        </p:txBody>
      </p:sp>
      <p:sp>
        <p:nvSpPr>
          <p:cNvPr id="53" name="Rectangle 52">
            <a:extLst>
              <a:ext uri="{FF2B5EF4-FFF2-40B4-BE49-F238E27FC236}">
                <a16:creationId xmlns:a16="http://schemas.microsoft.com/office/drawing/2014/main" id="{BA119275-1AC9-4643-8846-74B432838CD0}"/>
              </a:ext>
            </a:extLst>
          </p:cNvPr>
          <p:cNvSpPr/>
          <p:nvPr/>
        </p:nvSpPr>
        <p:spPr>
          <a:xfrm>
            <a:off x="-19668" y="4029173"/>
            <a:ext cx="12061066" cy="1362393"/>
          </a:xfrm>
          <a:prstGeom prst="rect">
            <a:avLst/>
          </a:prstGeom>
          <a:solidFill>
            <a:srgbClr val="B1317A"/>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TextBox 54">
            <a:extLst>
              <a:ext uri="{FF2B5EF4-FFF2-40B4-BE49-F238E27FC236}">
                <a16:creationId xmlns:a16="http://schemas.microsoft.com/office/drawing/2014/main" id="{96A3E4DE-4613-4148-9495-6C6041AE0E9B}"/>
              </a:ext>
            </a:extLst>
          </p:cNvPr>
          <p:cNvSpPr txBox="1"/>
          <p:nvPr/>
        </p:nvSpPr>
        <p:spPr>
          <a:xfrm>
            <a:off x="5507908" y="3688850"/>
            <a:ext cx="882917" cy="369332"/>
          </a:xfrm>
          <a:prstGeom prst="rect">
            <a:avLst/>
          </a:prstGeom>
          <a:noFill/>
        </p:spPr>
        <p:txBody>
          <a:bodyPr wrap="square">
            <a:spAutoFit/>
          </a:bodyPr>
          <a:lstStyle/>
          <a:p>
            <a:r>
              <a:rPr lang="en-US" sz="1800" b="1" dirty="0">
                <a:solidFill>
                  <a:schemeClr val="bg1"/>
                </a:solidFill>
              </a:rPr>
              <a:t>Gallery</a:t>
            </a:r>
            <a:endParaRPr lang="en-DE" dirty="0"/>
          </a:p>
        </p:txBody>
      </p:sp>
      <p:pic>
        <p:nvPicPr>
          <p:cNvPr id="57" name="Picture 56">
            <a:extLst>
              <a:ext uri="{FF2B5EF4-FFF2-40B4-BE49-F238E27FC236}">
                <a16:creationId xmlns:a16="http://schemas.microsoft.com/office/drawing/2014/main" id="{93F28CF2-8056-4663-88DC-4EC124DD7A4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01325" y="4058182"/>
            <a:ext cx="2270148" cy="1276958"/>
          </a:xfrm>
          <a:prstGeom prst="rect">
            <a:avLst/>
          </a:prstGeom>
          <a:ln>
            <a:solidFill>
              <a:schemeClr val="tx1"/>
            </a:solidFill>
          </a:ln>
        </p:spPr>
      </p:pic>
      <p:pic>
        <p:nvPicPr>
          <p:cNvPr id="59" name="Picture 58">
            <a:extLst>
              <a:ext uri="{FF2B5EF4-FFF2-40B4-BE49-F238E27FC236}">
                <a16:creationId xmlns:a16="http://schemas.microsoft.com/office/drawing/2014/main" id="{E73A9DFB-8E48-4E69-AA1C-A6B3D3E228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35977" y="4058372"/>
            <a:ext cx="1284292" cy="1284292"/>
          </a:xfrm>
          <a:prstGeom prst="rect">
            <a:avLst/>
          </a:prstGeom>
          <a:ln>
            <a:solidFill>
              <a:schemeClr val="tx1"/>
            </a:solidFill>
          </a:ln>
        </p:spPr>
      </p:pic>
      <p:pic>
        <p:nvPicPr>
          <p:cNvPr id="61" name="Picture 60">
            <a:extLst>
              <a:ext uri="{FF2B5EF4-FFF2-40B4-BE49-F238E27FC236}">
                <a16:creationId xmlns:a16="http://schemas.microsoft.com/office/drawing/2014/main" id="{4BBA2F93-AC31-4C18-A6E3-FCF696C48C4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84767" y="4063043"/>
            <a:ext cx="1284293" cy="1284293"/>
          </a:xfrm>
          <a:prstGeom prst="rect">
            <a:avLst/>
          </a:prstGeom>
          <a:ln>
            <a:solidFill>
              <a:schemeClr val="tx1"/>
            </a:solidFill>
          </a:ln>
        </p:spPr>
      </p:pic>
      <p:pic>
        <p:nvPicPr>
          <p:cNvPr id="62" name="Picture 61">
            <a:extLst>
              <a:ext uri="{FF2B5EF4-FFF2-40B4-BE49-F238E27FC236}">
                <a16:creationId xmlns:a16="http://schemas.microsoft.com/office/drawing/2014/main" id="{CF8A9CCF-8A33-413A-A7A5-A03285E159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0913" y="4050658"/>
            <a:ext cx="2270148" cy="1276958"/>
          </a:xfrm>
          <a:prstGeom prst="rect">
            <a:avLst/>
          </a:prstGeom>
          <a:ln>
            <a:solidFill>
              <a:schemeClr val="tx1"/>
            </a:solidFill>
          </a:ln>
        </p:spPr>
      </p:pic>
      <p:pic>
        <p:nvPicPr>
          <p:cNvPr id="63" name="Picture 62">
            <a:extLst>
              <a:ext uri="{FF2B5EF4-FFF2-40B4-BE49-F238E27FC236}">
                <a16:creationId xmlns:a16="http://schemas.microsoft.com/office/drawing/2014/main" id="{D4FDEB89-AD64-4064-A64D-D26C7C98E1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03739" y="4050848"/>
            <a:ext cx="1284292" cy="1284292"/>
          </a:xfrm>
          <a:prstGeom prst="rect">
            <a:avLst/>
          </a:prstGeom>
          <a:ln>
            <a:solidFill>
              <a:schemeClr val="tx1"/>
            </a:solidFill>
          </a:ln>
        </p:spPr>
      </p:pic>
      <p:pic>
        <p:nvPicPr>
          <p:cNvPr id="64" name="Picture 63">
            <a:extLst>
              <a:ext uri="{FF2B5EF4-FFF2-40B4-BE49-F238E27FC236}">
                <a16:creationId xmlns:a16="http://schemas.microsoft.com/office/drawing/2014/main" id="{0C57FEA9-FA1B-45B7-A768-119DA10B5CC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52529" y="4055519"/>
            <a:ext cx="1284293" cy="1284293"/>
          </a:xfrm>
          <a:prstGeom prst="rect">
            <a:avLst/>
          </a:prstGeom>
          <a:ln>
            <a:solidFill>
              <a:schemeClr val="tx1"/>
            </a:solidFill>
          </a:ln>
        </p:spPr>
      </p:pic>
      <p:pic>
        <p:nvPicPr>
          <p:cNvPr id="65" name="Picture 64">
            <a:extLst>
              <a:ext uri="{FF2B5EF4-FFF2-40B4-BE49-F238E27FC236}">
                <a16:creationId xmlns:a16="http://schemas.microsoft.com/office/drawing/2014/main" id="{B5219DD4-8D4A-4E8F-B2CC-543AC86507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33558" y="4058182"/>
            <a:ext cx="2270148" cy="1276958"/>
          </a:xfrm>
          <a:prstGeom prst="rect">
            <a:avLst/>
          </a:prstGeom>
          <a:ln>
            <a:solidFill>
              <a:schemeClr val="tx1"/>
            </a:solidFill>
          </a:ln>
        </p:spPr>
      </p:pic>
      <p:pic>
        <p:nvPicPr>
          <p:cNvPr id="67" name="Picture 66">
            <a:extLst>
              <a:ext uri="{FF2B5EF4-FFF2-40B4-BE49-F238E27FC236}">
                <a16:creationId xmlns:a16="http://schemas.microsoft.com/office/drawing/2014/main" id="{84F19A72-0B55-4381-95EA-46F84884C2B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317000" y="4063043"/>
            <a:ext cx="1284293" cy="1284293"/>
          </a:xfrm>
          <a:prstGeom prst="rect">
            <a:avLst/>
          </a:prstGeom>
          <a:ln>
            <a:solidFill>
              <a:schemeClr val="tx1"/>
            </a:solidFill>
          </a:ln>
        </p:spPr>
      </p:pic>
      <p:sp>
        <p:nvSpPr>
          <p:cNvPr id="54" name="TextBox 53">
            <a:extLst>
              <a:ext uri="{FF2B5EF4-FFF2-40B4-BE49-F238E27FC236}">
                <a16:creationId xmlns:a16="http://schemas.microsoft.com/office/drawing/2014/main" id="{6916965D-710C-4B45-8CA6-4E5039F9AA70}"/>
              </a:ext>
            </a:extLst>
          </p:cNvPr>
          <p:cNvSpPr txBox="1"/>
          <p:nvPr/>
        </p:nvSpPr>
        <p:spPr>
          <a:xfrm>
            <a:off x="3405222" y="2392527"/>
            <a:ext cx="7022262" cy="954107"/>
          </a:xfrm>
          <a:prstGeom prst="rect">
            <a:avLst/>
          </a:prstGeom>
          <a:noFill/>
        </p:spPr>
        <p:txBody>
          <a:bodyPr wrap="square">
            <a:spAutoFit/>
          </a:bodyPr>
          <a:lstStyle/>
          <a:p>
            <a:r>
              <a:rPr lang="en-US" sz="1400" dirty="0">
                <a:solidFill>
                  <a:schemeClr val="tx1">
                    <a:lumMod val="75000"/>
                    <a:lumOff val="25000"/>
                  </a:schemeClr>
                </a:solidFill>
              </a:rPr>
              <a:t>"Hi, I’m a certified massage therapist and personal yoga trainer with over 10 years of experience helping clients achieve balance, relaxation, and well-being. My holistic approach combines therapeutic massage techniques with personalized yoga sessions to bring harmony to body and mind."</a:t>
            </a:r>
            <a:endParaRPr lang="en-DE" sz="1400" dirty="0">
              <a:solidFill>
                <a:schemeClr val="tx1">
                  <a:lumMod val="75000"/>
                  <a:lumOff val="25000"/>
                </a:schemeClr>
              </a:solidFill>
            </a:endParaRPr>
          </a:p>
        </p:txBody>
      </p:sp>
      <p:sp>
        <p:nvSpPr>
          <p:cNvPr id="28" name="Rectangle 27">
            <a:extLst>
              <a:ext uri="{FF2B5EF4-FFF2-40B4-BE49-F238E27FC236}">
                <a16:creationId xmlns:a16="http://schemas.microsoft.com/office/drawing/2014/main" id="{C222D3D2-CFD2-4C1B-99AA-A430D7F8D493}"/>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29" name="Picture 28">
            <a:extLst>
              <a:ext uri="{FF2B5EF4-FFF2-40B4-BE49-F238E27FC236}">
                <a16:creationId xmlns:a16="http://schemas.microsoft.com/office/drawing/2014/main" id="{0341B4AE-4FAD-4286-A4DE-8E7722E8692D}"/>
              </a:ext>
            </a:extLst>
          </p:cNvPr>
          <p:cNvPicPr>
            <a:picLocks noChangeAspect="1"/>
          </p:cNvPicPr>
          <p:nvPr/>
        </p:nvPicPr>
        <p:blipFill>
          <a:blip r:embed="rId10"/>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30" name="Rectangle 29">
            <a:extLst>
              <a:ext uri="{FF2B5EF4-FFF2-40B4-BE49-F238E27FC236}">
                <a16:creationId xmlns:a16="http://schemas.microsoft.com/office/drawing/2014/main" id="{1496C43E-EA56-4EDD-A263-B220CC593DF7}"/>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57661843-DA9D-41C8-9966-27C30E5FA9CF}"/>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36" name="Rectangle 35">
            <a:extLst>
              <a:ext uri="{FF2B5EF4-FFF2-40B4-BE49-F238E27FC236}">
                <a16:creationId xmlns:a16="http://schemas.microsoft.com/office/drawing/2014/main" id="{65FCA6BF-33EB-4D08-A606-56C0CD70630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37" name="Rectangle 36">
            <a:extLst>
              <a:ext uri="{FF2B5EF4-FFF2-40B4-BE49-F238E27FC236}">
                <a16:creationId xmlns:a16="http://schemas.microsoft.com/office/drawing/2014/main" id="{5A4DFD23-39C3-4BDE-813A-0ADE3F825717}"/>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8" name="Rectangle 37">
            <a:extLst>
              <a:ext uri="{FF2B5EF4-FFF2-40B4-BE49-F238E27FC236}">
                <a16:creationId xmlns:a16="http://schemas.microsoft.com/office/drawing/2014/main" id="{02D7580B-3CB8-4786-AE2D-CAE24974C4D4}"/>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F895729E-B4CC-4FE0-9AB4-68D8BFFBCD39}"/>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66" name="Picture 65">
            <a:extLst>
              <a:ext uri="{FF2B5EF4-FFF2-40B4-BE49-F238E27FC236}">
                <a16:creationId xmlns:a16="http://schemas.microsoft.com/office/drawing/2014/main" id="{C151CCCC-35F0-4C14-A3EC-3E92F2A096B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968210" y="4058372"/>
            <a:ext cx="1284292" cy="1284292"/>
          </a:xfrm>
          <a:prstGeom prst="rect">
            <a:avLst/>
          </a:prstGeom>
          <a:ln>
            <a:solidFill>
              <a:schemeClr val="tx1"/>
            </a:solidFill>
          </a:ln>
        </p:spPr>
      </p:pic>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3" name="Rectangle 22">
            <a:extLst>
              <a:ext uri="{FF2B5EF4-FFF2-40B4-BE49-F238E27FC236}">
                <a16:creationId xmlns:a16="http://schemas.microsoft.com/office/drawing/2014/main" id="{CA60DD0D-1652-44C0-BADB-9889F60309A0}"/>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4" name="Rectangle 33">
            <a:extLst>
              <a:ext uri="{FF2B5EF4-FFF2-40B4-BE49-F238E27FC236}">
                <a16:creationId xmlns:a16="http://schemas.microsoft.com/office/drawing/2014/main" id="{8BCC6790-53C9-4512-AE42-9D7ABD57D57F}"/>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2" name="Rectangle 41">
            <a:extLst>
              <a:ext uri="{FF2B5EF4-FFF2-40B4-BE49-F238E27FC236}">
                <a16:creationId xmlns:a16="http://schemas.microsoft.com/office/drawing/2014/main" id="{147BC654-3312-488B-AD5B-29C49332D74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40" name="Oval 39">
            <a:extLst>
              <a:ext uri="{FF2B5EF4-FFF2-40B4-BE49-F238E27FC236}">
                <a16:creationId xmlns:a16="http://schemas.microsoft.com/office/drawing/2014/main" id="{CC6F2338-D81F-4BD4-A0A5-051A34BF2430}"/>
              </a:ext>
            </a:extLst>
          </p:cNvPr>
          <p:cNvSpPr/>
          <p:nvPr/>
        </p:nvSpPr>
        <p:spPr>
          <a:xfrm>
            <a:off x="2739186" y="5518579"/>
            <a:ext cx="6689455" cy="119651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409241059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29638" y="-2"/>
            <a:ext cx="12192000" cy="6858000"/>
          </a:xfrm>
          <a:prstGeom prst="rect">
            <a:avLst/>
          </a:prstGeom>
        </p:spPr>
      </p:pic>
      <p:sp>
        <p:nvSpPr>
          <p:cNvPr id="2" name="Rectangle 1">
            <a:extLst>
              <a:ext uri="{FF2B5EF4-FFF2-40B4-BE49-F238E27FC236}">
                <a16:creationId xmlns:a16="http://schemas.microsoft.com/office/drawing/2014/main" id="{A5D0A3BE-15F2-4FB6-B3BC-B127400BEB30}"/>
              </a:ext>
            </a:extLst>
          </p:cNvPr>
          <p:cNvSpPr/>
          <p:nvPr/>
        </p:nvSpPr>
        <p:spPr>
          <a:xfrm>
            <a:off x="-29638" y="895737"/>
            <a:ext cx="12078618" cy="2748507"/>
          </a:xfrm>
          <a:prstGeom prst="rect">
            <a:avLst/>
          </a:prstGeom>
          <a:solidFill>
            <a:srgbClr val="FFD5FF">
              <a:alpha val="62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pic>
        <p:nvPicPr>
          <p:cNvPr id="47" name="Picture 46">
            <a:extLst>
              <a:ext uri="{FF2B5EF4-FFF2-40B4-BE49-F238E27FC236}">
                <a16:creationId xmlns:a16="http://schemas.microsoft.com/office/drawing/2014/main" id="{A9D509F1-39F9-49B2-A97F-FA31298B76EC}"/>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744892" y="1669279"/>
            <a:ext cx="1371686" cy="1328391"/>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solidFill>
              <a:srgbClr val="B1317A"/>
            </a:solidFill>
          </a:ln>
        </p:spPr>
      </p:pic>
      <p:sp>
        <p:nvSpPr>
          <p:cNvPr id="48" name="TextBox 47">
            <a:extLst>
              <a:ext uri="{FF2B5EF4-FFF2-40B4-BE49-F238E27FC236}">
                <a16:creationId xmlns:a16="http://schemas.microsoft.com/office/drawing/2014/main" id="{3538E25F-34B6-4686-BC0B-B91C63D6200A}"/>
              </a:ext>
            </a:extLst>
          </p:cNvPr>
          <p:cNvSpPr txBox="1"/>
          <p:nvPr/>
        </p:nvSpPr>
        <p:spPr>
          <a:xfrm>
            <a:off x="3405222" y="1374681"/>
            <a:ext cx="1720379" cy="954107"/>
          </a:xfrm>
          <a:prstGeom prst="rect">
            <a:avLst/>
          </a:prstGeom>
          <a:noFill/>
        </p:spPr>
        <p:txBody>
          <a:bodyPr wrap="square">
            <a:spAutoFit/>
          </a:bodyPr>
          <a:lstStyle/>
          <a:p>
            <a:r>
              <a:rPr lang="en-US" sz="1400" dirty="0">
                <a:solidFill>
                  <a:schemeClr val="tx1">
                    <a:lumMod val="75000"/>
                    <a:lumOff val="25000"/>
                  </a:schemeClr>
                </a:solidFill>
              </a:rPr>
              <a:t>Verified practitioner</a:t>
            </a:r>
            <a:br>
              <a:rPr lang="en-US" sz="1400" dirty="0">
                <a:solidFill>
                  <a:schemeClr val="tx1">
                    <a:lumMod val="75000"/>
                    <a:lumOff val="25000"/>
                  </a:schemeClr>
                </a:solidFill>
              </a:rPr>
            </a:br>
            <a:r>
              <a:rPr lang="en-US" sz="1400" dirty="0">
                <a:solidFill>
                  <a:schemeClr val="tx1">
                    <a:lumMod val="75000"/>
                    <a:lumOff val="25000"/>
                  </a:schemeClr>
                </a:solidFill>
              </a:rPr>
              <a:t>pronouns:  He/Him</a:t>
            </a:r>
            <a:br>
              <a:rPr lang="en-US" sz="1400" dirty="0">
                <a:solidFill>
                  <a:schemeClr val="tx1">
                    <a:lumMod val="75000"/>
                    <a:lumOff val="25000"/>
                  </a:schemeClr>
                </a:solidFill>
              </a:rPr>
            </a:br>
            <a:r>
              <a:rPr lang="en-US" sz="1400" dirty="0">
                <a:solidFill>
                  <a:schemeClr val="tx1">
                    <a:lumMod val="75000"/>
                    <a:lumOff val="25000"/>
                  </a:schemeClr>
                </a:solidFill>
              </a:rPr>
              <a:t>Field and specialty:</a:t>
            </a:r>
            <a:br>
              <a:rPr lang="en-US" sz="1400" dirty="0">
                <a:solidFill>
                  <a:schemeClr val="tx1">
                    <a:lumMod val="75000"/>
                    <a:lumOff val="25000"/>
                  </a:schemeClr>
                </a:solidFill>
              </a:rPr>
            </a:br>
            <a:r>
              <a:rPr lang="en-US" sz="1400" dirty="0">
                <a:solidFill>
                  <a:schemeClr val="tx1">
                    <a:lumMod val="75000"/>
                    <a:lumOff val="25000"/>
                  </a:schemeClr>
                </a:solidFill>
              </a:rPr>
              <a:t>Personal yoga trainer</a:t>
            </a:r>
            <a:endParaRPr lang="en-DE" sz="1400" dirty="0">
              <a:solidFill>
                <a:schemeClr val="tx1">
                  <a:lumMod val="75000"/>
                  <a:lumOff val="25000"/>
                </a:schemeClr>
              </a:solidFill>
            </a:endParaRPr>
          </a:p>
        </p:txBody>
      </p:sp>
      <p:pic>
        <p:nvPicPr>
          <p:cNvPr id="11" name="Picture 10">
            <a:extLst>
              <a:ext uri="{FF2B5EF4-FFF2-40B4-BE49-F238E27FC236}">
                <a16:creationId xmlns:a16="http://schemas.microsoft.com/office/drawing/2014/main" id="{DFCAD653-CE49-4A06-9641-05AA0E9F89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7579" y="2735405"/>
            <a:ext cx="442682" cy="295121"/>
          </a:xfrm>
          <a:prstGeom prst="rect">
            <a:avLst/>
          </a:prstGeom>
        </p:spPr>
      </p:pic>
      <p:sp>
        <p:nvSpPr>
          <p:cNvPr id="49" name="TextBox 48">
            <a:extLst>
              <a:ext uri="{FF2B5EF4-FFF2-40B4-BE49-F238E27FC236}">
                <a16:creationId xmlns:a16="http://schemas.microsoft.com/office/drawing/2014/main" id="{32C7CB1F-1243-4C61-988A-207E7F2C7DB8}"/>
              </a:ext>
            </a:extLst>
          </p:cNvPr>
          <p:cNvSpPr txBox="1"/>
          <p:nvPr/>
        </p:nvSpPr>
        <p:spPr>
          <a:xfrm>
            <a:off x="1642188" y="1227143"/>
            <a:ext cx="1577094" cy="369332"/>
          </a:xfrm>
          <a:prstGeom prst="rect">
            <a:avLst/>
          </a:prstGeom>
          <a:noFill/>
        </p:spPr>
        <p:txBody>
          <a:bodyPr wrap="square">
            <a:spAutoFit/>
          </a:bodyPr>
          <a:lstStyle/>
          <a:p>
            <a:r>
              <a:rPr lang="en-US" dirty="0">
                <a:solidFill>
                  <a:schemeClr val="tx1">
                    <a:lumMod val="75000"/>
                    <a:lumOff val="25000"/>
                  </a:schemeClr>
                </a:solidFill>
              </a:rPr>
              <a:t>Roger Iskrenov</a:t>
            </a:r>
            <a:endParaRPr lang="en-DE" dirty="0">
              <a:solidFill>
                <a:schemeClr val="tx1">
                  <a:lumMod val="75000"/>
                  <a:lumOff val="25000"/>
                </a:schemeClr>
              </a:solidFill>
            </a:endParaRPr>
          </a:p>
        </p:txBody>
      </p:sp>
      <p:sp>
        <p:nvSpPr>
          <p:cNvPr id="50" name="TextBox 49">
            <a:extLst>
              <a:ext uri="{FF2B5EF4-FFF2-40B4-BE49-F238E27FC236}">
                <a16:creationId xmlns:a16="http://schemas.microsoft.com/office/drawing/2014/main" id="{B1C43DF3-72CF-4B7B-98F7-EE10004E4FAF}"/>
              </a:ext>
            </a:extLst>
          </p:cNvPr>
          <p:cNvSpPr txBox="1"/>
          <p:nvPr/>
        </p:nvSpPr>
        <p:spPr>
          <a:xfrm>
            <a:off x="5311541" y="1370847"/>
            <a:ext cx="5238271" cy="954107"/>
          </a:xfrm>
          <a:prstGeom prst="rect">
            <a:avLst/>
          </a:prstGeom>
          <a:noFill/>
        </p:spPr>
        <p:txBody>
          <a:bodyPr wrap="square">
            <a:spAutoFit/>
          </a:bodyPr>
          <a:lstStyle/>
          <a:p>
            <a:r>
              <a:rPr lang="de-DE" sz="1400" b="1" dirty="0"/>
              <a:t>Certifications &amp; Training:</a:t>
            </a:r>
            <a:endParaRPr lang="de-DE" sz="1400" dirty="0"/>
          </a:p>
          <a:p>
            <a:pPr>
              <a:buFont typeface="Arial" panose="020B0604020202020204" pitchFamily="34" charset="0"/>
              <a:buChar char="•"/>
            </a:pPr>
            <a:r>
              <a:rPr lang="de-DE" sz="1400" dirty="0"/>
              <a:t>Licensed Massage Therapist (LMT)</a:t>
            </a:r>
          </a:p>
          <a:p>
            <a:pPr>
              <a:buFont typeface="Arial" panose="020B0604020202020204" pitchFamily="34" charset="0"/>
              <a:buChar char="•"/>
            </a:pPr>
            <a:r>
              <a:rPr lang="de-DE" sz="1400" dirty="0"/>
              <a:t>Certified Yoga Instructor (RYT-500)</a:t>
            </a:r>
          </a:p>
          <a:p>
            <a:pPr>
              <a:buFont typeface="Arial" panose="020B0604020202020204" pitchFamily="34" charset="0"/>
              <a:buChar char="•"/>
            </a:pPr>
            <a:r>
              <a:rPr lang="de-DE" sz="1400" dirty="0"/>
              <a:t>Specializations: Deep Tissue, Myofascial Release, Thai Yoga Massage</a:t>
            </a:r>
          </a:p>
        </p:txBody>
      </p:sp>
      <p:sp>
        <p:nvSpPr>
          <p:cNvPr id="52" name="Rectangle: Rounded Corners 51">
            <a:extLst>
              <a:ext uri="{FF2B5EF4-FFF2-40B4-BE49-F238E27FC236}">
                <a16:creationId xmlns:a16="http://schemas.microsoft.com/office/drawing/2014/main" id="{6B451B2D-F7E8-49BB-B97F-669E8EE6C27F}"/>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Services</a:t>
            </a:r>
            <a:endParaRPr lang="en-DE" sz="2400" b="1" dirty="0">
              <a:solidFill>
                <a:schemeClr val="bg1"/>
              </a:solidFill>
            </a:endParaRPr>
          </a:p>
        </p:txBody>
      </p:sp>
      <p:sp>
        <p:nvSpPr>
          <p:cNvPr id="53" name="Rectangle 52">
            <a:extLst>
              <a:ext uri="{FF2B5EF4-FFF2-40B4-BE49-F238E27FC236}">
                <a16:creationId xmlns:a16="http://schemas.microsoft.com/office/drawing/2014/main" id="{BA119275-1AC9-4643-8846-74B432838CD0}"/>
              </a:ext>
            </a:extLst>
          </p:cNvPr>
          <p:cNvSpPr/>
          <p:nvPr/>
        </p:nvSpPr>
        <p:spPr>
          <a:xfrm>
            <a:off x="-19668" y="4029173"/>
            <a:ext cx="12061066" cy="1362393"/>
          </a:xfrm>
          <a:prstGeom prst="rect">
            <a:avLst/>
          </a:prstGeom>
          <a:solidFill>
            <a:srgbClr val="B1317A"/>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TextBox 54">
            <a:extLst>
              <a:ext uri="{FF2B5EF4-FFF2-40B4-BE49-F238E27FC236}">
                <a16:creationId xmlns:a16="http://schemas.microsoft.com/office/drawing/2014/main" id="{96A3E4DE-4613-4148-9495-6C6041AE0E9B}"/>
              </a:ext>
            </a:extLst>
          </p:cNvPr>
          <p:cNvSpPr txBox="1"/>
          <p:nvPr/>
        </p:nvSpPr>
        <p:spPr>
          <a:xfrm>
            <a:off x="5507908" y="3688850"/>
            <a:ext cx="882917" cy="369332"/>
          </a:xfrm>
          <a:prstGeom prst="rect">
            <a:avLst/>
          </a:prstGeom>
          <a:noFill/>
        </p:spPr>
        <p:txBody>
          <a:bodyPr wrap="square">
            <a:spAutoFit/>
          </a:bodyPr>
          <a:lstStyle/>
          <a:p>
            <a:r>
              <a:rPr lang="en-US" sz="1800" b="1" dirty="0">
                <a:solidFill>
                  <a:schemeClr val="bg1"/>
                </a:solidFill>
              </a:rPr>
              <a:t>Gallery</a:t>
            </a:r>
            <a:endParaRPr lang="en-DE" dirty="0"/>
          </a:p>
        </p:txBody>
      </p:sp>
      <p:pic>
        <p:nvPicPr>
          <p:cNvPr id="57" name="Picture 56">
            <a:extLst>
              <a:ext uri="{FF2B5EF4-FFF2-40B4-BE49-F238E27FC236}">
                <a16:creationId xmlns:a16="http://schemas.microsoft.com/office/drawing/2014/main" id="{93F28CF2-8056-4663-88DC-4EC124DD7A4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01325" y="4058182"/>
            <a:ext cx="2270148" cy="1276958"/>
          </a:xfrm>
          <a:prstGeom prst="rect">
            <a:avLst/>
          </a:prstGeom>
          <a:ln>
            <a:solidFill>
              <a:schemeClr val="tx1"/>
            </a:solidFill>
          </a:ln>
        </p:spPr>
      </p:pic>
      <p:pic>
        <p:nvPicPr>
          <p:cNvPr id="59" name="Picture 58">
            <a:extLst>
              <a:ext uri="{FF2B5EF4-FFF2-40B4-BE49-F238E27FC236}">
                <a16:creationId xmlns:a16="http://schemas.microsoft.com/office/drawing/2014/main" id="{E73A9DFB-8E48-4E69-AA1C-A6B3D3E228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35977" y="4058372"/>
            <a:ext cx="1284292" cy="1284292"/>
          </a:xfrm>
          <a:prstGeom prst="rect">
            <a:avLst/>
          </a:prstGeom>
          <a:ln>
            <a:solidFill>
              <a:schemeClr val="tx1"/>
            </a:solidFill>
          </a:ln>
        </p:spPr>
      </p:pic>
      <p:pic>
        <p:nvPicPr>
          <p:cNvPr id="61" name="Picture 60">
            <a:extLst>
              <a:ext uri="{FF2B5EF4-FFF2-40B4-BE49-F238E27FC236}">
                <a16:creationId xmlns:a16="http://schemas.microsoft.com/office/drawing/2014/main" id="{4BBA2F93-AC31-4C18-A6E3-FCF696C48C4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84767" y="4063043"/>
            <a:ext cx="1284293" cy="1284293"/>
          </a:xfrm>
          <a:prstGeom prst="rect">
            <a:avLst/>
          </a:prstGeom>
          <a:ln>
            <a:solidFill>
              <a:schemeClr val="tx1"/>
            </a:solidFill>
          </a:ln>
        </p:spPr>
      </p:pic>
      <p:pic>
        <p:nvPicPr>
          <p:cNvPr id="62" name="Picture 61">
            <a:extLst>
              <a:ext uri="{FF2B5EF4-FFF2-40B4-BE49-F238E27FC236}">
                <a16:creationId xmlns:a16="http://schemas.microsoft.com/office/drawing/2014/main" id="{CF8A9CCF-8A33-413A-A7A5-A03285E159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0913" y="4050658"/>
            <a:ext cx="2270148" cy="1276958"/>
          </a:xfrm>
          <a:prstGeom prst="rect">
            <a:avLst/>
          </a:prstGeom>
          <a:ln>
            <a:solidFill>
              <a:schemeClr val="tx1"/>
            </a:solidFill>
          </a:ln>
        </p:spPr>
      </p:pic>
      <p:pic>
        <p:nvPicPr>
          <p:cNvPr id="63" name="Picture 62">
            <a:extLst>
              <a:ext uri="{FF2B5EF4-FFF2-40B4-BE49-F238E27FC236}">
                <a16:creationId xmlns:a16="http://schemas.microsoft.com/office/drawing/2014/main" id="{D4FDEB89-AD64-4064-A64D-D26C7C98E1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03739" y="4050848"/>
            <a:ext cx="1284292" cy="1284292"/>
          </a:xfrm>
          <a:prstGeom prst="rect">
            <a:avLst/>
          </a:prstGeom>
          <a:ln>
            <a:solidFill>
              <a:schemeClr val="tx1"/>
            </a:solidFill>
          </a:ln>
        </p:spPr>
      </p:pic>
      <p:pic>
        <p:nvPicPr>
          <p:cNvPr id="64" name="Picture 63">
            <a:extLst>
              <a:ext uri="{FF2B5EF4-FFF2-40B4-BE49-F238E27FC236}">
                <a16:creationId xmlns:a16="http://schemas.microsoft.com/office/drawing/2014/main" id="{0C57FEA9-FA1B-45B7-A768-119DA10B5CC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52529" y="4055519"/>
            <a:ext cx="1284293" cy="1284293"/>
          </a:xfrm>
          <a:prstGeom prst="rect">
            <a:avLst/>
          </a:prstGeom>
          <a:ln>
            <a:solidFill>
              <a:schemeClr val="tx1"/>
            </a:solidFill>
          </a:ln>
        </p:spPr>
      </p:pic>
      <p:pic>
        <p:nvPicPr>
          <p:cNvPr id="65" name="Picture 64">
            <a:extLst>
              <a:ext uri="{FF2B5EF4-FFF2-40B4-BE49-F238E27FC236}">
                <a16:creationId xmlns:a16="http://schemas.microsoft.com/office/drawing/2014/main" id="{B5219DD4-8D4A-4E8F-B2CC-543AC86507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33558" y="4058182"/>
            <a:ext cx="2270148" cy="1276958"/>
          </a:xfrm>
          <a:prstGeom prst="rect">
            <a:avLst/>
          </a:prstGeom>
          <a:ln>
            <a:solidFill>
              <a:schemeClr val="tx1"/>
            </a:solidFill>
          </a:ln>
        </p:spPr>
      </p:pic>
      <p:pic>
        <p:nvPicPr>
          <p:cNvPr id="67" name="Picture 66">
            <a:extLst>
              <a:ext uri="{FF2B5EF4-FFF2-40B4-BE49-F238E27FC236}">
                <a16:creationId xmlns:a16="http://schemas.microsoft.com/office/drawing/2014/main" id="{84F19A72-0B55-4381-95EA-46F84884C2B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317000" y="4063043"/>
            <a:ext cx="1284293" cy="1284293"/>
          </a:xfrm>
          <a:prstGeom prst="rect">
            <a:avLst/>
          </a:prstGeom>
          <a:ln>
            <a:solidFill>
              <a:schemeClr val="tx1"/>
            </a:solidFill>
          </a:ln>
        </p:spPr>
      </p:pic>
      <p:sp>
        <p:nvSpPr>
          <p:cNvPr id="54" name="TextBox 53">
            <a:extLst>
              <a:ext uri="{FF2B5EF4-FFF2-40B4-BE49-F238E27FC236}">
                <a16:creationId xmlns:a16="http://schemas.microsoft.com/office/drawing/2014/main" id="{6916965D-710C-4B45-8CA6-4E5039F9AA70}"/>
              </a:ext>
            </a:extLst>
          </p:cNvPr>
          <p:cNvSpPr txBox="1"/>
          <p:nvPr/>
        </p:nvSpPr>
        <p:spPr>
          <a:xfrm>
            <a:off x="3405222" y="2392527"/>
            <a:ext cx="7022262" cy="954107"/>
          </a:xfrm>
          <a:prstGeom prst="rect">
            <a:avLst/>
          </a:prstGeom>
          <a:noFill/>
        </p:spPr>
        <p:txBody>
          <a:bodyPr wrap="square">
            <a:spAutoFit/>
          </a:bodyPr>
          <a:lstStyle/>
          <a:p>
            <a:r>
              <a:rPr lang="en-US" sz="1400" dirty="0">
                <a:solidFill>
                  <a:schemeClr val="tx1">
                    <a:lumMod val="75000"/>
                    <a:lumOff val="25000"/>
                  </a:schemeClr>
                </a:solidFill>
              </a:rPr>
              <a:t>"Hi, I’m a certified massage therapist and personal yoga trainer with over 10 years of experience helping clients achieve balance, relaxation, and well-being. My holistic approach combines therapeutic massage techniques with personalized yoga sessions to bring harmony to body and mind."</a:t>
            </a:r>
            <a:endParaRPr lang="en-DE" sz="1400" dirty="0">
              <a:solidFill>
                <a:schemeClr val="tx1">
                  <a:lumMod val="75000"/>
                  <a:lumOff val="25000"/>
                </a:schemeClr>
              </a:solidFill>
            </a:endParaRPr>
          </a:p>
        </p:txBody>
      </p:sp>
      <p:sp>
        <p:nvSpPr>
          <p:cNvPr id="28" name="Rectangle 27">
            <a:extLst>
              <a:ext uri="{FF2B5EF4-FFF2-40B4-BE49-F238E27FC236}">
                <a16:creationId xmlns:a16="http://schemas.microsoft.com/office/drawing/2014/main" id="{C222D3D2-CFD2-4C1B-99AA-A430D7F8D493}"/>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29" name="Picture 28">
            <a:extLst>
              <a:ext uri="{FF2B5EF4-FFF2-40B4-BE49-F238E27FC236}">
                <a16:creationId xmlns:a16="http://schemas.microsoft.com/office/drawing/2014/main" id="{0341B4AE-4FAD-4286-A4DE-8E7722E8692D}"/>
              </a:ext>
            </a:extLst>
          </p:cNvPr>
          <p:cNvPicPr>
            <a:picLocks noChangeAspect="1"/>
          </p:cNvPicPr>
          <p:nvPr/>
        </p:nvPicPr>
        <p:blipFill>
          <a:blip r:embed="rId10"/>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30" name="Rectangle 29">
            <a:extLst>
              <a:ext uri="{FF2B5EF4-FFF2-40B4-BE49-F238E27FC236}">
                <a16:creationId xmlns:a16="http://schemas.microsoft.com/office/drawing/2014/main" id="{1496C43E-EA56-4EDD-A263-B220CC593DF7}"/>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57661843-DA9D-41C8-9966-27C30E5FA9CF}"/>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36" name="Rectangle 35">
            <a:extLst>
              <a:ext uri="{FF2B5EF4-FFF2-40B4-BE49-F238E27FC236}">
                <a16:creationId xmlns:a16="http://schemas.microsoft.com/office/drawing/2014/main" id="{65FCA6BF-33EB-4D08-A606-56C0CD70630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37" name="Rectangle 36">
            <a:extLst>
              <a:ext uri="{FF2B5EF4-FFF2-40B4-BE49-F238E27FC236}">
                <a16:creationId xmlns:a16="http://schemas.microsoft.com/office/drawing/2014/main" id="{5A4DFD23-39C3-4BDE-813A-0ADE3F825717}"/>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8" name="Rectangle 37">
            <a:extLst>
              <a:ext uri="{FF2B5EF4-FFF2-40B4-BE49-F238E27FC236}">
                <a16:creationId xmlns:a16="http://schemas.microsoft.com/office/drawing/2014/main" id="{02D7580B-3CB8-4786-AE2D-CAE24974C4D4}"/>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F895729E-B4CC-4FE0-9AB4-68D8BFFBCD39}"/>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66" name="Picture 65">
            <a:extLst>
              <a:ext uri="{FF2B5EF4-FFF2-40B4-BE49-F238E27FC236}">
                <a16:creationId xmlns:a16="http://schemas.microsoft.com/office/drawing/2014/main" id="{C151CCCC-35F0-4C14-A3EC-3E92F2A096B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968210" y="4058372"/>
            <a:ext cx="1284292" cy="1284292"/>
          </a:xfrm>
          <a:prstGeom prst="rect">
            <a:avLst/>
          </a:prstGeom>
          <a:ln>
            <a:solidFill>
              <a:schemeClr val="tx1"/>
            </a:solidFill>
          </a:ln>
        </p:spPr>
      </p:pic>
      <p:sp>
        <p:nvSpPr>
          <p:cNvPr id="56" name="Rectangle 55">
            <a:extLst>
              <a:ext uri="{FF2B5EF4-FFF2-40B4-BE49-F238E27FC236}">
                <a16:creationId xmlns:a16="http://schemas.microsoft.com/office/drawing/2014/main" id="{22B83674-7CBD-4B0F-96A0-1AAFA1796E36}"/>
              </a:ext>
            </a:extLst>
          </p:cNvPr>
          <p:cNvSpPr/>
          <p:nvPr/>
        </p:nvSpPr>
        <p:spPr>
          <a:xfrm>
            <a:off x="1344006" y="8230595"/>
            <a:ext cx="9451064"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58" name="Rectangle: Rounded Corners 57">
            <a:extLst>
              <a:ext uri="{FF2B5EF4-FFF2-40B4-BE49-F238E27FC236}">
                <a16:creationId xmlns:a16="http://schemas.microsoft.com/office/drawing/2014/main" id="{510C382A-A5D6-4045-BB31-2A71949B5FA6}"/>
              </a:ext>
            </a:extLst>
          </p:cNvPr>
          <p:cNvSpPr/>
          <p:nvPr/>
        </p:nvSpPr>
        <p:spPr>
          <a:xfrm>
            <a:off x="1344343" y="822901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60" name="Rectangle 59">
            <a:extLst>
              <a:ext uri="{FF2B5EF4-FFF2-40B4-BE49-F238E27FC236}">
                <a16:creationId xmlns:a16="http://schemas.microsoft.com/office/drawing/2014/main" id="{3F89BF47-96BC-4390-A161-4C3BA24FA094}"/>
              </a:ext>
            </a:extLst>
          </p:cNvPr>
          <p:cNvSpPr/>
          <p:nvPr/>
        </p:nvSpPr>
        <p:spPr>
          <a:xfrm>
            <a:off x="1396930" y="887749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68" name="Rectangle 67">
            <a:extLst>
              <a:ext uri="{FF2B5EF4-FFF2-40B4-BE49-F238E27FC236}">
                <a16:creationId xmlns:a16="http://schemas.microsoft.com/office/drawing/2014/main" id="{482446D8-911C-417C-B07F-B209B55D3DF0}"/>
              </a:ext>
            </a:extLst>
          </p:cNvPr>
          <p:cNvSpPr/>
          <p:nvPr/>
        </p:nvSpPr>
        <p:spPr>
          <a:xfrm>
            <a:off x="1396930" y="913691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69" name="Rectangle 68">
            <a:extLst>
              <a:ext uri="{FF2B5EF4-FFF2-40B4-BE49-F238E27FC236}">
                <a16:creationId xmlns:a16="http://schemas.microsoft.com/office/drawing/2014/main" id="{C6B7DD1C-0E22-44E8-8972-7003836CEBAA}"/>
              </a:ext>
            </a:extLst>
          </p:cNvPr>
          <p:cNvSpPr/>
          <p:nvPr/>
        </p:nvSpPr>
        <p:spPr>
          <a:xfrm>
            <a:off x="1396930" y="939633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70" name="TextBox 69">
            <a:extLst>
              <a:ext uri="{FF2B5EF4-FFF2-40B4-BE49-F238E27FC236}">
                <a16:creationId xmlns:a16="http://schemas.microsoft.com/office/drawing/2014/main" id="{0D7244C8-2E80-4608-A745-252810AA6215}"/>
              </a:ext>
            </a:extLst>
          </p:cNvPr>
          <p:cNvSpPr txBox="1"/>
          <p:nvPr/>
        </p:nvSpPr>
        <p:spPr>
          <a:xfrm>
            <a:off x="4306868" y="830032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71" name="TextBox 70">
            <a:extLst>
              <a:ext uri="{FF2B5EF4-FFF2-40B4-BE49-F238E27FC236}">
                <a16:creationId xmlns:a16="http://schemas.microsoft.com/office/drawing/2014/main" id="{1586EFBF-8E18-476C-A34D-41780A9BBD02}"/>
              </a:ext>
            </a:extLst>
          </p:cNvPr>
          <p:cNvSpPr txBox="1"/>
          <p:nvPr/>
        </p:nvSpPr>
        <p:spPr>
          <a:xfrm>
            <a:off x="7678685" y="8931792"/>
            <a:ext cx="3116385" cy="3662541"/>
          </a:xfrm>
          <a:prstGeom prst="rect">
            <a:avLst/>
          </a:prstGeom>
          <a:noFill/>
        </p:spPr>
        <p:txBody>
          <a:bodyPr wrap="square">
            <a:spAutoFit/>
          </a:bodyPr>
          <a:lstStyle/>
          <a:p>
            <a:r>
              <a:rPr lang="en-US" sz="1600" dirty="0">
                <a:solidFill>
                  <a:schemeClr val="bg2">
                    <a:lumMod val="25000"/>
                  </a:schemeClr>
                </a:solidFill>
              </a:rPr>
              <a:t>Experience the ancient art of Thai massage. A therapeutic practice that combines gentle stretching, acupressure, and rhythmic movements. This full-body treatment promotes flexibility, relieves tension, and restores balance, leaving you refreshed and rejuvenated.</a:t>
            </a:r>
            <a:br>
              <a:rPr lang="en-US" sz="1600" dirty="0">
                <a:solidFill>
                  <a:schemeClr val="bg2">
                    <a:lumMod val="25000"/>
                  </a:schemeClr>
                </a:solidFill>
              </a:rPr>
            </a:br>
            <a:endParaRPr lang="en-US" sz="1600" dirty="0">
              <a:solidFill>
                <a:schemeClr val="bg2">
                  <a:lumMod val="25000"/>
                </a:schemeClr>
              </a:solidFill>
            </a:endParaRPr>
          </a:p>
          <a:p>
            <a:br>
              <a:rPr lang="en-US" sz="1600" dirty="0">
                <a:solidFill>
                  <a:schemeClr val="bg2">
                    <a:lumMod val="25000"/>
                  </a:schemeClr>
                </a:solidFill>
              </a:rPr>
            </a:br>
            <a:br>
              <a:rPr lang="en-US" sz="1600" dirty="0">
                <a:solidFill>
                  <a:schemeClr val="bg2">
                    <a:lumMod val="25000"/>
                  </a:schemeClr>
                </a:solidFill>
              </a:rPr>
            </a:br>
            <a:r>
              <a:rPr lang="en-US" sz="1600" dirty="0">
                <a:solidFill>
                  <a:schemeClr val="bg2">
                    <a:lumMod val="25000"/>
                  </a:schemeClr>
                </a:solidFill>
              </a:rPr>
              <a:t>60 minutes: 25.00 </a:t>
            </a:r>
            <a:r>
              <a:rPr lang="en-DE" sz="1600" b="0" i="0" dirty="0">
                <a:solidFill>
                  <a:schemeClr val="bg2">
                    <a:lumMod val="25000"/>
                  </a:schemeClr>
                </a:solidFill>
                <a:effectLst/>
                <a:latin typeface="Google Sans"/>
              </a:rPr>
              <a:t>€</a:t>
            </a:r>
            <a:r>
              <a:rPr lang="en-US" sz="1600" b="0" i="0" dirty="0">
                <a:solidFill>
                  <a:schemeClr val="bg2">
                    <a:lumMod val="25000"/>
                  </a:schemeClr>
                </a:solidFill>
                <a:effectLst/>
                <a:latin typeface="Google Sans"/>
              </a:rPr>
              <a:t>                         90 minutes: 35.00 </a:t>
            </a:r>
            <a:r>
              <a:rPr lang="en-DE" sz="1600" b="0" i="0" dirty="0">
                <a:solidFill>
                  <a:schemeClr val="bg2">
                    <a:lumMod val="25000"/>
                  </a:schemeClr>
                </a:solidFill>
                <a:effectLst/>
                <a:latin typeface="Google Sans"/>
              </a:rPr>
              <a:t>€</a:t>
            </a:r>
            <a:endParaRPr lang="en-DE" sz="1600" dirty="0">
              <a:solidFill>
                <a:schemeClr val="bg2">
                  <a:lumMod val="25000"/>
                </a:schemeClr>
              </a:solidFill>
            </a:endParaRPr>
          </a:p>
        </p:txBody>
      </p:sp>
      <p:sp>
        <p:nvSpPr>
          <p:cNvPr id="72" name="Rectangle 71">
            <a:extLst>
              <a:ext uri="{FF2B5EF4-FFF2-40B4-BE49-F238E27FC236}">
                <a16:creationId xmlns:a16="http://schemas.microsoft.com/office/drawing/2014/main" id="{BCBC0190-00A5-423E-A131-01E230C5592E}"/>
              </a:ext>
            </a:extLst>
          </p:cNvPr>
          <p:cNvSpPr/>
          <p:nvPr/>
        </p:nvSpPr>
        <p:spPr>
          <a:xfrm>
            <a:off x="1396930" y="965451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73" name="Rectangle 72">
            <a:extLst>
              <a:ext uri="{FF2B5EF4-FFF2-40B4-BE49-F238E27FC236}">
                <a16:creationId xmlns:a16="http://schemas.microsoft.com/office/drawing/2014/main" id="{93F7E72C-244F-4EF3-8425-B704B25BC08A}"/>
              </a:ext>
            </a:extLst>
          </p:cNvPr>
          <p:cNvSpPr/>
          <p:nvPr/>
        </p:nvSpPr>
        <p:spPr>
          <a:xfrm>
            <a:off x="1396930" y="991575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74" name="Rectangle 73">
            <a:extLst>
              <a:ext uri="{FF2B5EF4-FFF2-40B4-BE49-F238E27FC236}">
                <a16:creationId xmlns:a16="http://schemas.microsoft.com/office/drawing/2014/main" id="{104DFA50-E222-4CA5-B2DD-D43CA1E31103}"/>
              </a:ext>
            </a:extLst>
          </p:cNvPr>
          <p:cNvSpPr/>
          <p:nvPr/>
        </p:nvSpPr>
        <p:spPr>
          <a:xfrm>
            <a:off x="1396930" y="1017742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75" name="Rectangle 74">
            <a:extLst>
              <a:ext uri="{FF2B5EF4-FFF2-40B4-BE49-F238E27FC236}">
                <a16:creationId xmlns:a16="http://schemas.microsoft.com/office/drawing/2014/main" id="{769A6B93-BD29-47D9-82F9-6A6857BDD7F5}"/>
              </a:ext>
            </a:extLst>
          </p:cNvPr>
          <p:cNvSpPr/>
          <p:nvPr/>
        </p:nvSpPr>
        <p:spPr>
          <a:xfrm>
            <a:off x="1396930" y="1043536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76" name="Rectangle 75">
            <a:extLst>
              <a:ext uri="{FF2B5EF4-FFF2-40B4-BE49-F238E27FC236}">
                <a16:creationId xmlns:a16="http://schemas.microsoft.com/office/drawing/2014/main" id="{75D2F882-FA52-407B-AF63-4223F5D430A2}"/>
              </a:ext>
            </a:extLst>
          </p:cNvPr>
          <p:cNvSpPr/>
          <p:nvPr/>
        </p:nvSpPr>
        <p:spPr>
          <a:xfrm>
            <a:off x="1396930" y="1069478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77" name="Rectangle 76">
            <a:extLst>
              <a:ext uri="{FF2B5EF4-FFF2-40B4-BE49-F238E27FC236}">
                <a16:creationId xmlns:a16="http://schemas.microsoft.com/office/drawing/2014/main" id="{3747D33F-86A5-4262-B14D-DC5B4A758E2D}"/>
              </a:ext>
            </a:extLst>
          </p:cNvPr>
          <p:cNvSpPr/>
          <p:nvPr/>
        </p:nvSpPr>
        <p:spPr>
          <a:xfrm>
            <a:off x="1396930" y="1095291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78" name="Rectangle 77">
            <a:extLst>
              <a:ext uri="{FF2B5EF4-FFF2-40B4-BE49-F238E27FC236}">
                <a16:creationId xmlns:a16="http://schemas.microsoft.com/office/drawing/2014/main" id="{695F5103-E1DA-4BAB-BEBD-27AEBBCD5858}"/>
              </a:ext>
            </a:extLst>
          </p:cNvPr>
          <p:cNvSpPr/>
          <p:nvPr/>
        </p:nvSpPr>
        <p:spPr>
          <a:xfrm>
            <a:off x="1396930" y="1120338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79" name="Rectangle 78">
            <a:extLst>
              <a:ext uri="{FF2B5EF4-FFF2-40B4-BE49-F238E27FC236}">
                <a16:creationId xmlns:a16="http://schemas.microsoft.com/office/drawing/2014/main" id="{A17480DC-65C0-44EA-8F0A-F867FA2FF9E0}"/>
              </a:ext>
            </a:extLst>
          </p:cNvPr>
          <p:cNvSpPr/>
          <p:nvPr/>
        </p:nvSpPr>
        <p:spPr>
          <a:xfrm>
            <a:off x="1396930" y="1146280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80" name="Rectangle 79">
            <a:extLst>
              <a:ext uri="{FF2B5EF4-FFF2-40B4-BE49-F238E27FC236}">
                <a16:creationId xmlns:a16="http://schemas.microsoft.com/office/drawing/2014/main" id="{0C4871E0-7E38-452E-B39D-39A74712BC66}"/>
              </a:ext>
            </a:extLst>
          </p:cNvPr>
          <p:cNvSpPr/>
          <p:nvPr/>
        </p:nvSpPr>
        <p:spPr>
          <a:xfrm>
            <a:off x="1396930" y="1172548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81" name="Rectangle 80">
            <a:extLst>
              <a:ext uri="{FF2B5EF4-FFF2-40B4-BE49-F238E27FC236}">
                <a16:creationId xmlns:a16="http://schemas.microsoft.com/office/drawing/2014/main" id="{19124C37-05D9-425A-8791-EB5CE21B5FD8}"/>
              </a:ext>
            </a:extLst>
          </p:cNvPr>
          <p:cNvSpPr/>
          <p:nvPr/>
        </p:nvSpPr>
        <p:spPr>
          <a:xfrm>
            <a:off x="1396930" y="1198241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82" name="Rectangle 81">
            <a:extLst>
              <a:ext uri="{FF2B5EF4-FFF2-40B4-BE49-F238E27FC236}">
                <a16:creationId xmlns:a16="http://schemas.microsoft.com/office/drawing/2014/main" id="{ED861526-0D9D-4328-B77B-E3260261EFEF}"/>
              </a:ext>
            </a:extLst>
          </p:cNvPr>
          <p:cNvSpPr/>
          <p:nvPr/>
        </p:nvSpPr>
        <p:spPr>
          <a:xfrm>
            <a:off x="1396930" y="1223933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pic>
        <p:nvPicPr>
          <p:cNvPr id="83" name="Picture 82">
            <a:extLst>
              <a:ext uri="{FF2B5EF4-FFF2-40B4-BE49-F238E27FC236}">
                <a16:creationId xmlns:a16="http://schemas.microsoft.com/office/drawing/2014/main" id="{97BCD432-79E5-46A7-A3A1-203F8DD49B5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11701" y="9266626"/>
            <a:ext cx="2827965" cy="2827965"/>
          </a:xfrm>
          <a:prstGeom prst="rect">
            <a:avLst/>
          </a:prstGeom>
          <a:ln>
            <a:solidFill>
              <a:schemeClr val="tx1">
                <a:lumMod val="50000"/>
                <a:lumOff val="50000"/>
              </a:schemeClr>
            </a:solidFill>
          </a:ln>
        </p:spPr>
      </p:pic>
      <p:sp>
        <p:nvSpPr>
          <p:cNvPr id="84" name="Rectangle: Rounded Corners 83">
            <a:extLst>
              <a:ext uri="{FF2B5EF4-FFF2-40B4-BE49-F238E27FC236}">
                <a16:creationId xmlns:a16="http://schemas.microsoft.com/office/drawing/2014/main" id="{3C75F89D-7FF8-4F21-B19E-5A5652D0A171}"/>
              </a:ext>
            </a:extLst>
          </p:cNvPr>
          <p:cNvSpPr/>
          <p:nvPr/>
        </p:nvSpPr>
        <p:spPr>
          <a:xfrm>
            <a:off x="9633558" y="11922857"/>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85" name="Rectangle: Rounded Corners 84">
            <a:extLst>
              <a:ext uri="{FF2B5EF4-FFF2-40B4-BE49-F238E27FC236}">
                <a16:creationId xmlns:a16="http://schemas.microsoft.com/office/drawing/2014/main" id="{57A0827E-4339-442E-B969-CA03E652A9FF}"/>
              </a:ext>
            </a:extLst>
          </p:cNvPr>
          <p:cNvSpPr/>
          <p:nvPr/>
        </p:nvSpPr>
        <p:spPr>
          <a:xfrm>
            <a:off x="9633558" y="12179781"/>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3" name="Rectangle 22">
            <a:extLst>
              <a:ext uri="{FF2B5EF4-FFF2-40B4-BE49-F238E27FC236}">
                <a16:creationId xmlns:a16="http://schemas.microsoft.com/office/drawing/2014/main" id="{CA60DD0D-1652-44C0-BADB-9889F60309A0}"/>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6" name="Rectangle 85">
            <a:extLst>
              <a:ext uri="{FF2B5EF4-FFF2-40B4-BE49-F238E27FC236}">
                <a16:creationId xmlns:a16="http://schemas.microsoft.com/office/drawing/2014/main" id="{34B38D8D-A477-40BA-BEDA-38AD53663410}"/>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87" name="Rectangle 86">
            <a:extLst>
              <a:ext uri="{FF2B5EF4-FFF2-40B4-BE49-F238E27FC236}">
                <a16:creationId xmlns:a16="http://schemas.microsoft.com/office/drawing/2014/main" id="{1C7D71C1-1A92-41B0-94AA-DC9D4CD82CA8}"/>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171711808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13" name="Rectangle 12">
            <a:extLst>
              <a:ext uri="{FF2B5EF4-FFF2-40B4-BE49-F238E27FC236}">
                <a16:creationId xmlns:a16="http://schemas.microsoft.com/office/drawing/2014/main" id="{EDDA13EA-D708-4509-B97B-92E0A162E26B}"/>
              </a:ext>
            </a:extLst>
          </p:cNvPr>
          <p:cNvSpPr/>
          <p:nvPr/>
        </p:nvSpPr>
        <p:spPr>
          <a:xfrm>
            <a:off x="1344006" y="1848845"/>
            <a:ext cx="9451064"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53" name="Rectangle: Rounded Corners 52">
            <a:extLst>
              <a:ext uri="{FF2B5EF4-FFF2-40B4-BE49-F238E27FC236}">
                <a16:creationId xmlns:a16="http://schemas.microsoft.com/office/drawing/2014/main" id="{D3D64338-7803-40B7-84D3-706E6DB2408B}"/>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55" name="Rectangle 54">
            <a:extLst>
              <a:ext uri="{FF2B5EF4-FFF2-40B4-BE49-F238E27FC236}">
                <a16:creationId xmlns:a16="http://schemas.microsoft.com/office/drawing/2014/main" id="{D950628A-91F1-4313-8FEC-65B18EF3A580}"/>
              </a:ext>
            </a:extLst>
          </p:cNvPr>
          <p:cNvSpPr/>
          <p:nvPr/>
        </p:nvSpPr>
        <p:spPr>
          <a:xfrm>
            <a:off x="1396930" y="249574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67" name="Rectangle 66">
            <a:extLst>
              <a:ext uri="{FF2B5EF4-FFF2-40B4-BE49-F238E27FC236}">
                <a16:creationId xmlns:a16="http://schemas.microsoft.com/office/drawing/2014/main" id="{5F3CB10A-9321-464F-BD95-9D359BEE05E9}"/>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68" name="Rectangle 67">
            <a:extLst>
              <a:ext uri="{FF2B5EF4-FFF2-40B4-BE49-F238E27FC236}">
                <a16:creationId xmlns:a16="http://schemas.microsoft.com/office/drawing/2014/main" id="{412B2074-1994-4F2C-B7C0-D4C516E3FD2B}"/>
              </a:ext>
            </a:extLst>
          </p:cNvPr>
          <p:cNvSpPr/>
          <p:nvPr/>
        </p:nvSpPr>
        <p:spPr>
          <a:xfrm>
            <a:off x="1396930" y="301458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100" name="TextBox 99">
            <a:extLst>
              <a:ext uri="{FF2B5EF4-FFF2-40B4-BE49-F238E27FC236}">
                <a16:creationId xmlns:a16="http://schemas.microsoft.com/office/drawing/2014/main" id="{08202F7C-4EB7-46E8-8A94-87241F742BFA}"/>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102" name="TextBox 101">
            <a:extLst>
              <a:ext uri="{FF2B5EF4-FFF2-40B4-BE49-F238E27FC236}">
                <a16:creationId xmlns:a16="http://schemas.microsoft.com/office/drawing/2014/main" id="{CF9499AF-61CE-4326-A2B0-2EE64BE37CF7}"/>
              </a:ext>
            </a:extLst>
          </p:cNvPr>
          <p:cNvSpPr txBox="1"/>
          <p:nvPr/>
        </p:nvSpPr>
        <p:spPr>
          <a:xfrm>
            <a:off x="7678685" y="2550042"/>
            <a:ext cx="3116385" cy="3539430"/>
          </a:xfrm>
          <a:prstGeom prst="rect">
            <a:avLst/>
          </a:prstGeom>
          <a:noFill/>
        </p:spPr>
        <p:txBody>
          <a:bodyPr wrap="square">
            <a:spAutoFit/>
          </a:bodyPr>
          <a:lstStyle/>
          <a:p>
            <a:r>
              <a:rPr lang="en-US" sz="1600" dirty="0">
                <a:solidFill>
                  <a:schemeClr val="bg2">
                    <a:lumMod val="25000"/>
                  </a:schemeClr>
                </a:solidFill>
              </a:rPr>
              <a:t>Experience the ancient art of Thai massage. A therapeutic practice that combines gentle stretching, acupressure, and rhythmic movements. This full-body treatment promotes flexibility, relieves tension, and restores balance, leaving you refreshed and rejuvenated.</a:t>
            </a:r>
            <a:br>
              <a:rPr lang="en-US" sz="1600" dirty="0">
                <a:solidFill>
                  <a:schemeClr val="bg2">
                    <a:lumMod val="25000"/>
                  </a:schemeClr>
                </a:solidFill>
              </a:rPr>
            </a:br>
            <a:endParaRPr lang="en-US" sz="1600" dirty="0">
              <a:solidFill>
                <a:schemeClr val="bg2">
                  <a:lumMod val="25000"/>
                </a:schemeClr>
              </a:solidFill>
            </a:endParaRPr>
          </a:p>
          <a:p>
            <a:br>
              <a:rPr lang="en-US" sz="1600" dirty="0">
                <a:solidFill>
                  <a:schemeClr val="bg2">
                    <a:lumMod val="25000"/>
                  </a:schemeClr>
                </a:solidFill>
              </a:rPr>
            </a:br>
            <a:r>
              <a:rPr lang="en-US" sz="1600" dirty="0">
                <a:solidFill>
                  <a:schemeClr val="bg2">
                    <a:lumMod val="25000"/>
                  </a:schemeClr>
                </a:solidFill>
              </a:rPr>
              <a:t>  60 minutes: 25.00 </a:t>
            </a:r>
            <a:r>
              <a:rPr lang="en-DE" sz="1600" b="0" i="0" dirty="0">
                <a:solidFill>
                  <a:schemeClr val="bg2">
                    <a:lumMod val="25000"/>
                  </a:schemeClr>
                </a:solidFill>
                <a:effectLst/>
                <a:latin typeface="Google Sans"/>
              </a:rPr>
              <a:t>€</a:t>
            </a:r>
            <a:r>
              <a:rPr lang="en-US" sz="1600" b="0" i="0" dirty="0">
                <a:solidFill>
                  <a:schemeClr val="bg2">
                    <a:lumMod val="25000"/>
                  </a:schemeClr>
                </a:solidFill>
                <a:effectLst/>
                <a:latin typeface="Google Sans"/>
              </a:rPr>
              <a:t>                           </a:t>
            </a:r>
            <a:br>
              <a:rPr lang="en-US" sz="1600" b="0" i="0" dirty="0">
                <a:solidFill>
                  <a:schemeClr val="bg2">
                    <a:lumMod val="25000"/>
                  </a:schemeClr>
                </a:solidFill>
                <a:effectLst/>
                <a:latin typeface="Google Sans"/>
              </a:rPr>
            </a:br>
            <a:r>
              <a:rPr lang="en-US" sz="1600" b="0" i="0" dirty="0">
                <a:solidFill>
                  <a:schemeClr val="bg2">
                    <a:lumMod val="25000"/>
                  </a:schemeClr>
                </a:solidFill>
                <a:effectLst/>
                <a:latin typeface="Google Sans"/>
              </a:rPr>
              <a:t>  90 minutes: 35.00 </a:t>
            </a:r>
            <a:r>
              <a:rPr lang="en-DE" sz="1600" b="0" i="0" dirty="0">
                <a:solidFill>
                  <a:schemeClr val="bg2">
                    <a:lumMod val="25000"/>
                  </a:schemeClr>
                </a:solidFill>
                <a:effectLst/>
                <a:latin typeface="Google Sans"/>
              </a:rPr>
              <a:t>€</a:t>
            </a:r>
            <a:br>
              <a:rPr lang="en-US" sz="1600" b="0" i="0" dirty="0">
                <a:solidFill>
                  <a:schemeClr val="bg2">
                    <a:lumMod val="25000"/>
                  </a:schemeClr>
                </a:solidFill>
                <a:effectLst/>
                <a:latin typeface="Google Sans"/>
              </a:rPr>
            </a:br>
            <a:r>
              <a:rPr lang="en-US" sz="1600" b="0" i="0" dirty="0">
                <a:solidFill>
                  <a:schemeClr val="bg2">
                    <a:lumMod val="25000"/>
                  </a:schemeClr>
                </a:solidFill>
                <a:effectLst/>
                <a:latin typeface="Google Sans"/>
              </a:rPr>
              <a:t>120 minutes: 45.00 </a:t>
            </a:r>
            <a:r>
              <a:rPr lang="en-DE" sz="1600" b="0" i="0" dirty="0">
                <a:solidFill>
                  <a:schemeClr val="bg2">
                    <a:lumMod val="25000"/>
                  </a:schemeClr>
                </a:solidFill>
                <a:effectLst/>
                <a:latin typeface="Google Sans"/>
              </a:rPr>
              <a:t>€</a:t>
            </a:r>
            <a:endParaRPr lang="en-DE" sz="1600" dirty="0">
              <a:solidFill>
                <a:schemeClr val="bg2">
                  <a:lumMod val="25000"/>
                </a:schemeClr>
              </a:solidFill>
            </a:endParaRPr>
          </a:p>
        </p:txBody>
      </p:sp>
      <p:sp>
        <p:nvSpPr>
          <p:cNvPr id="103" name="Rectangle 102">
            <a:extLst>
              <a:ext uri="{FF2B5EF4-FFF2-40B4-BE49-F238E27FC236}">
                <a16:creationId xmlns:a16="http://schemas.microsoft.com/office/drawing/2014/main" id="{4FBE5555-9769-4ED6-A2F6-1F43B993B3A6}"/>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104" name="Rectangle 103">
            <a:extLst>
              <a:ext uri="{FF2B5EF4-FFF2-40B4-BE49-F238E27FC236}">
                <a16:creationId xmlns:a16="http://schemas.microsoft.com/office/drawing/2014/main" id="{D8D83A55-138A-4BA7-B3E6-7515C17359EA}"/>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105" name="Rectangle 104">
            <a:extLst>
              <a:ext uri="{FF2B5EF4-FFF2-40B4-BE49-F238E27FC236}">
                <a16:creationId xmlns:a16="http://schemas.microsoft.com/office/drawing/2014/main" id="{E4EE3B1A-DD0B-441A-B2A5-142E8133A816}"/>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106" name="Rectangle 105">
            <a:extLst>
              <a:ext uri="{FF2B5EF4-FFF2-40B4-BE49-F238E27FC236}">
                <a16:creationId xmlns:a16="http://schemas.microsoft.com/office/drawing/2014/main" id="{E8E20C5B-4FDA-41CC-BB28-109CE945A407}"/>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107" name="Rectangle 106">
            <a:extLst>
              <a:ext uri="{FF2B5EF4-FFF2-40B4-BE49-F238E27FC236}">
                <a16:creationId xmlns:a16="http://schemas.microsoft.com/office/drawing/2014/main" id="{CE3EE934-E119-46DA-9DAA-1B8D8C3B263F}"/>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108" name="Rectangle 107">
            <a:extLst>
              <a:ext uri="{FF2B5EF4-FFF2-40B4-BE49-F238E27FC236}">
                <a16:creationId xmlns:a16="http://schemas.microsoft.com/office/drawing/2014/main" id="{6663DB28-14CB-422B-8013-DEDE68E9E0F0}"/>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109" name="Rectangle 108">
            <a:extLst>
              <a:ext uri="{FF2B5EF4-FFF2-40B4-BE49-F238E27FC236}">
                <a16:creationId xmlns:a16="http://schemas.microsoft.com/office/drawing/2014/main" id="{DAA9E9E3-3362-4B8B-9268-0A4279C04364}"/>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110" name="Rectangle 109">
            <a:extLst>
              <a:ext uri="{FF2B5EF4-FFF2-40B4-BE49-F238E27FC236}">
                <a16:creationId xmlns:a16="http://schemas.microsoft.com/office/drawing/2014/main" id="{6A1E32EB-C3DE-4001-83AF-E0E6ED5934C9}"/>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111" name="Rectangle 110">
            <a:extLst>
              <a:ext uri="{FF2B5EF4-FFF2-40B4-BE49-F238E27FC236}">
                <a16:creationId xmlns:a16="http://schemas.microsoft.com/office/drawing/2014/main" id="{C4153ECB-8838-43C7-B98C-8FDF3F1EAF70}"/>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112" name="Rectangle 111">
            <a:extLst>
              <a:ext uri="{FF2B5EF4-FFF2-40B4-BE49-F238E27FC236}">
                <a16:creationId xmlns:a16="http://schemas.microsoft.com/office/drawing/2014/main" id="{DB5E0108-2DB6-40A1-95C7-FCE0DF395FA2}"/>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113" name="Rectangle 112">
            <a:extLst>
              <a:ext uri="{FF2B5EF4-FFF2-40B4-BE49-F238E27FC236}">
                <a16:creationId xmlns:a16="http://schemas.microsoft.com/office/drawing/2014/main" id="{9AD07991-1E88-4480-B598-58AD42C7E796}"/>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pic>
        <p:nvPicPr>
          <p:cNvPr id="114" name="Picture 113">
            <a:extLst>
              <a:ext uri="{FF2B5EF4-FFF2-40B4-BE49-F238E27FC236}">
                <a16:creationId xmlns:a16="http://schemas.microsoft.com/office/drawing/2014/main" id="{C84A6535-9984-4708-BD74-730AC8D4DF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1701" y="2884876"/>
            <a:ext cx="2827965" cy="2827965"/>
          </a:xfrm>
          <a:prstGeom prst="rect">
            <a:avLst/>
          </a:prstGeom>
          <a:ln>
            <a:solidFill>
              <a:schemeClr val="tx1">
                <a:lumMod val="50000"/>
                <a:lumOff val="50000"/>
              </a:schemeClr>
            </a:solidFill>
          </a:ln>
        </p:spPr>
      </p:pic>
      <p:sp>
        <p:nvSpPr>
          <p:cNvPr id="44" name="Rectangle 43">
            <a:extLst>
              <a:ext uri="{FF2B5EF4-FFF2-40B4-BE49-F238E27FC236}">
                <a16:creationId xmlns:a16="http://schemas.microsoft.com/office/drawing/2014/main" id="{65A315F1-7D95-4822-B194-EDAD72665A48}"/>
              </a:ext>
            </a:extLst>
          </p:cNvPr>
          <p:cNvSpPr/>
          <p:nvPr/>
        </p:nvSpPr>
        <p:spPr>
          <a:xfrm>
            <a:off x="-29638" y="-6361410"/>
            <a:ext cx="12078618" cy="2748507"/>
          </a:xfrm>
          <a:prstGeom prst="rect">
            <a:avLst/>
          </a:prstGeom>
          <a:solidFill>
            <a:srgbClr val="FFD5FF">
              <a:alpha val="62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pic>
        <p:nvPicPr>
          <p:cNvPr id="45" name="Picture 44">
            <a:extLst>
              <a:ext uri="{FF2B5EF4-FFF2-40B4-BE49-F238E27FC236}">
                <a16:creationId xmlns:a16="http://schemas.microsoft.com/office/drawing/2014/main" id="{86566F8E-0A47-46B7-8184-7F50D79BF844}"/>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744892" y="-5587868"/>
            <a:ext cx="1371686" cy="1328391"/>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solidFill>
              <a:srgbClr val="B1317A"/>
            </a:solidFill>
          </a:ln>
        </p:spPr>
      </p:pic>
      <p:sp>
        <p:nvSpPr>
          <p:cNvPr id="46" name="TextBox 45">
            <a:extLst>
              <a:ext uri="{FF2B5EF4-FFF2-40B4-BE49-F238E27FC236}">
                <a16:creationId xmlns:a16="http://schemas.microsoft.com/office/drawing/2014/main" id="{3ADF3723-CBF2-44CC-BA26-4A6883EB82D3}"/>
              </a:ext>
            </a:extLst>
          </p:cNvPr>
          <p:cNvSpPr txBox="1"/>
          <p:nvPr/>
        </p:nvSpPr>
        <p:spPr>
          <a:xfrm>
            <a:off x="3405222" y="-5882466"/>
            <a:ext cx="1720379" cy="954107"/>
          </a:xfrm>
          <a:prstGeom prst="rect">
            <a:avLst/>
          </a:prstGeom>
          <a:noFill/>
        </p:spPr>
        <p:txBody>
          <a:bodyPr wrap="square">
            <a:spAutoFit/>
          </a:bodyPr>
          <a:lstStyle/>
          <a:p>
            <a:r>
              <a:rPr lang="en-US" sz="1400" dirty="0">
                <a:solidFill>
                  <a:schemeClr val="tx1">
                    <a:lumMod val="75000"/>
                    <a:lumOff val="25000"/>
                  </a:schemeClr>
                </a:solidFill>
              </a:rPr>
              <a:t>Verified practitioner</a:t>
            </a:r>
            <a:br>
              <a:rPr lang="en-US" sz="1400" dirty="0">
                <a:solidFill>
                  <a:schemeClr val="tx1">
                    <a:lumMod val="75000"/>
                    <a:lumOff val="25000"/>
                  </a:schemeClr>
                </a:solidFill>
              </a:rPr>
            </a:br>
            <a:r>
              <a:rPr lang="en-US" sz="1400" dirty="0">
                <a:solidFill>
                  <a:schemeClr val="tx1">
                    <a:lumMod val="75000"/>
                    <a:lumOff val="25000"/>
                  </a:schemeClr>
                </a:solidFill>
              </a:rPr>
              <a:t>pronouns:  He/Him</a:t>
            </a:r>
            <a:br>
              <a:rPr lang="en-US" sz="1400" dirty="0">
                <a:solidFill>
                  <a:schemeClr val="tx1">
                    <a:lumMod val="75000"/>
                    <a:lumOff val="25000"/>
                  </a:schemeClr>
                </a:solidFill>
              </a:rPr>
            </a:br>
            <a:r>
              <a:rPr lang="en-US" sz="1400" dirty="0">
                <a:solidFill>
                  <a:schemeClr val="tx1">
                    <a:lumMod val="75000"/>
                    <a:lumOff val="25000"/>
                  </a:schemeClr>
                </a:solidFill>
              </a:rPr>
              <a:t>Field and specialty:</a:t>
            </a:r>
            <a:br>
              <a:rPr lang="en-US" sz="1400" dirty="0">
                <a:solidFill>
                  <a:schemeClr val="tx1">
                    <a:lumMod val="75000"/>
                    <a:lumOff val="25000"/>
                  </a:schemeClr>
                </a:solidFill>
              </a:rPr>
            </a:br>
            <a:r>
              <a:rPr lang="en-US" sz="1400" dirty="0">
                <a:solidFill>
                  <a:schemeClr val="tx1">
                    <a:lumMod val="75000"/>
                    <a:lumOff val="25000"/>
                  </a:schemeClr>
                </a:solidFill>
              </a:rPr>
              <a:t>Personal yoga trainer</a:t>
            </a:r>
            <a:endParaRPr lang="en-DE" sz="1400" dirty="0">
              <a:solidFill>
                <a:schemeClr val="tx1">
                  <a:lumMod val="75000"/>
                  <a:lumOff val="25000"/>
                </a:schemeClr>
              </a:solidFill>
            </a:endParaRPr>
          </a:p>
        </p:txBody>
      </p:sp>
      <p:pic>
        <p:nvPicPr>
          <p:cNvPr id="47" name="Picture 46">
            <a:extLst>
              <a:ext uri="{FF2B5EF4-FFF2-40B4-BE49-F238E27FC236}">
                <a16:creationId xmlns:a16="http://schemas.microsoft.com/office/drawing/2014/main" id="{6C6B6200-923D-41F7-B64B-20BE54D463D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27579" y="-4521742"/>
            <a:ext cx="442682" cy="295121"/>
          </a:xfrm>
          <a:prstGeom prst="rect">
            <a:avLst/>
          </a:prstGeom>
        </p:spPr>
      </p:pic>
      <p:sp>
        <p:nvSpPr>
          <p:cNvPr id="48" name="TextBox 47">
            <a:extLst>
              <a:ext uri="{FF2B5EF4-FFF2-40B4-BE49-F238E27FC236}">
                <a16:creationId xmlns:a16="http://schemas.microsoft.com/office/drawing/2014/main" id="{ED2A17D6-1FB4-4999-AA29-E2EA55634CD0}"/>
              </a:ext>
            </a:extLst>
          </p:cNvPr>
          <p:cNvSpPr txBox="1"/>
          <p:nvPr/>
        </p:nvSpPr>
        <p:spPr>
          <a:xfrm>
            <a:off x="1642188" y="-6030004"/>
            <a:ext cx="1577094" cy="369332"/>
          </a:xfrm>
          <a:prstGeom prst="rect">
            <a:avLst/>
          </a:prstGeom>
          <a:noFill/>
        </p:spPr>
        <p:txBody>
          <a:bodyPr wrap="square">
            <a:spAutoFit/>
          </a:bodyPr>
          <a:lstStyle/>
          <a:p>
            <a:r>
              <a:rPr lang="en-US" dirty="0">
                <a:solidFill>
                  <a:schemeClr val="tx1">
                    <a:lumMod val="75000"/>
                    <a:lumOff val="25000"/>
                  </a:schemeClr>
                </a:solidFill>
              </a:rPr>
              <a:t>Roger Iskrenov</a:t>
            </a:r>
            <a:endParaRPr lang="en-DE" dirty="0">
              <a:solidFill>
                <a:schemeClr val="tx1">
                  <a:lumMod val="75000"/>
                  <a:lumOff val="25000"/>
                </a:schemeClr>
              </a:solidFill>
            </a:endParaRPr>
          </a:p>
        </p:txBody>
      </p:sp>
      <p:sp>
        <p:nvSpPr>
          <p:cNvPr id="49" name="TextBox 48">
            <a:extLst>
              <a:ext uri="{FF2B5EF4-FFF2-40B4-BE49-F238E27FC236}">
                <a16:creationId xmlns:a16="http://schemas.microsoft.com/office/drawing/2014/main" id="{CA83105A-F9B3-4AF6-B223-78BEEE636274}"/>
              </a:ext>
            </a:extLst>
          </p:cNvPr>
          <p:cNvSpPr txBox="1"/>
          <p:nvPr/>
        </p:nvSpPr>
        <p:spPr>
          <a:xfrm>
            <a:off x="5311541" y="-5886300"/>
            <a:ext cx="5238271" cy="954107"/>
          </a:xfrm>
          <a:prstGeom prst="rect">
            <a:avLst/>
          </a:prstGeom>
          <a:noFill/>
        </p:spPr>
        <p:txBody>
          <a:bodyPr wrap="square">
            <a:spAutoFit/>
          </a:bodyPr>
          <a:lstStyle/>
          <a:p>
            <a:r>
              <a:rPr lang="de-DE" sz="1400" b="1" dirty="0"/>
              <a:t>Certifications &amp; Training:</a:t>
            </a:r>
            <a:endParaRPr lang="de-DE" sz="1400" dirty="0"/>
          </a:p>
          <a:p>
            <a:pPr>
              <a:buFont typeface="Arial" panose="020B0604020202020204" pitchFamily="34" charset="0"/>
              <a:buChar char="•"/>
            </a:pPr>
            <a:r>
              <a:rPr lang="de-DE" sz="1400" dirty="0"/>
              <a:t>Licensed Massage Therapist (LMT)</a:t>
            </a:r>
          </a:p>
          <a:p>
            <a:pPr>
              <a:buFont typeface="Arial" panose="020B0604020202020204" pitchFamily="34" charset="0"/>
              <a:buChar char="•"/>
            </a:pPr>
            <a:r>
              <a:rPr lang="de-DE" sz="1400" dirty="0"/>
              <a:t>Certified Yoga Instructor (RYT-500)</a:t>
            </a:r>
          </a:p>
          <a:p>
            <a:pPr>
              <a:buFont typeface="Arial" panose="020B0604020202020204" pitchFamily="34" charset="0"/>
              <a:buChar char="•"/>
            </a:pPr>
            <a:r>
              <a:rPr lang="de-DE" sz="1400" dirty="0"/>
              <a:t>Specializations: Deep Tissue, Myofascial Release, Thai Yoga Massage</a:t>
            </a:r>
          </a:p>
        </p:txBody>
      </p:sp>
      <p:sp>
        <p:nvSpPr>
          <p:cNvPr id="50" name="Rectangle: Rounded Corners 49">
            <a:extLst>
              <a:ext uri="{FF2B5EF4-FFF2-40B4-BE49-F238E27FC236}">
                <a16:creationId xmlns:a16="http://schemas.microsoft.com/office/drawing/2014/main" id="{F87AD996-C0DE-40AE-8C3C-1F2D02F20F00}"/>
              </a:ext>
            </a:extLst>
          </p:cNvPr>
          <p:cNvSpPr/>
          <p:nvPr/>
        </p:nvSpPr>
        <p:spPr>
          <a:xfrm>
            <a:off x="3511145" y="-1448841"/>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Services</a:t>
            </a:r>
            <a:endParaRPr lang="en-DE" sz="2400" b="1" dirty="0">
              <a:solidFill>
                <a:schemeClr val="bg1"/>
              </a:solidFill>
            </a:endParaRPr>
          </a:p>
        </p:txBody>
      </p:sp>
      <p:sp>
        <p:nvSpPr>
          <p:cNvPr id="51" name="Rectangle 50">
            <a:extLst>
              <a:ext uri="{FF2B5EF4-FFF2-40B4-BE49-F238E27FC236}">
                <a16:creationId xmlns:a16="http://schemas.microsoft.com/office/drawing/2014/main" id="{094D3C59-FB1A-4BF0-BA0F-C06231A7456D}"/>
              </a:ext>
            </a:extLst>
          </p:cNvPr>
          <p:cNvSpPr/>
          <p:nvPr/>
        </p:nvSpPr>
        <p:spPr>
          <a:xfrm>
            <a:off x="-19668" y="-3227974"/>
            <a:ext cx="12061066" cy="1362393"/>
          </a:xfrm>
          <a:prstGeom prst="rect">
            <a:avLst/>
          </a:prstGeom>
          <a:solidFill>
            <a:srgbClr val="B1317A"/>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TextBox 51">
            <a:extLst>
              <a:ext uri="{FF2B5EF4-FFF2-40B4-BE49-F238E27FC236}">
                <a16:creationId xmlns:a16="http://schemas.microsoft.com/office/drawing/2014/main" id="{9AEC0E3C-5546-47BF-B2C6-C4475FEE4511}"/>
              </a:ext>
            </a:extLst>
          </p:cNvPr>
          <p:cNvSpPr txBox="1"/>
          <p:nvPr/>
        </p:nvSpPr>
        <p:spPr>
          <a:xfrm>
            <a:off x="5507908" y="-3568297"/>
            <a:ext cx="882917" cy="369332"/>
          </a:xfrm>
          <a:prstGeom prst="rect">
            <a:avLst/>
          </a:prstGeom>
          <a:noFill/>
        </p:spPr>
        <p:txBody>
          <a:bodyPr wrap="square">
            <a:spAutoFit/>
          </a:bodyPr>
          <a:lstStyle/>
          <a:p>
            <a:r>
              <a:rPr lang="en-US" sz="1800" b="1" dirty="0">
                <a:solidFill>
                  <a:schemeClr val="bg1"/>
                </a:solidFill>
              </a:rPr>
              <a:t>Gallery</a:t>
            </a:r>
            <a:endParaRPr lang="en-DE" dirty="0"/>
          </a:p>
        </p:txBody>
      </p:sp>
      <p:pic>
        <p:nvPicPr>
          <p:cNvPr id="54" name="Picture 53">
            <a:extLst>
              <a:ext uri="{FF2B5EF4-FFF2-40B4-BE49-F238E27FC236}">
                <a16:creationId xmlns:a16="http://schemas.microsoft.com/office/drawing/2014/main" id="{AFE2F4E5-C5CF-4CAA-AAF2-830A131B4F7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01325" y="-3198965"/>
            <a:ext cx="2270148" cy="1276958"/>
          </a:xfrm>
          <a:prstGeom prst="rect">
            <a:avLst/>
          </a:prstGeom>
          <a:ln>
            <a:solidFill>
              <a:schemeClr val="tx1"/>
            </a:solidFill>
          </a:ln>
        </p:spPr>
      </p:pic>
      <p:pic>
        <p:nvPicPr>
          <p:cNvPr id="56" name="Picture 55">
            <a:extLst>
              <a:ext uri="{FF2B5EF4-FFF2-40B4-BE49-F238E27FC236}">
                <a16:creationId xmlns:a16="http://schemas.microsoft.com/office/drawing/2014/main" id="{C100CDA6-68C6-4651-92BD-7E16F55776A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935977" y="-3198775"/>
            <a:ext cx="1284292" cy="1284292"/>
          </a:xfrm>
          <a:prstGeom prst="rect">
            <a:avLst/>
          </a:prstGeom>
          <a:ln>
            <a:solidFill>
              <a:schemeClr val="tx1"/>
            </a:solidFill>
          </a:ln>
        </p:spPr>
      </p:pic>
      <p:pic>
        <p:nvPicPr>
          <p:cNvPr id="57" name="Picture 56">
            <a:extLst>
              <a:ext uri="{FF2B5EF4-FFF2-40B4-BE49-F238E27FC236}">
                <a16:creationId xmlns:a16="http://schemas.microsoft.com/office/drawing/2014/main" id="{B7BE6C2C-26E3-42F6-9E0D-0DEFE499DF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4767" y="-3194104"/>
            <a:ext cx="1284293" cy="1284293"/>
          </a:xfrm>
          <a:prstGeom prst="rect">
            <a:avLst/>
          </a:prstGeom>
          <a:ln>
            <a:solidFill>
              <a:schemeClr val="tx1"/>
            </a:solidFill>
          </a:ln>
        </p:spPr>
      </p:pic>
      <p:pic>
        <p:nvPicPr>
          <p:cNvPr id="58" name="Picture 57">
            <a:extLst>
              <a:ext uri="{FF2B5EF4-FFF2-40B4-BE49-F238E27FC236}">
                <a16:creationId xmlns:a16="http://schemas.microsoft.com/office/drawing/2014/main" id="{2DD6C451-7190-4F41-B5DF-0DC310C71AB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0913" y="-3206489"/>
            <a:ext cx="2270148" cy="1276958"/>
          </a:xfrm>
          <a:prstGeom prst="rect">
            <a:avLst/>
          </a:prstGeom>
          <a:ln>
            <a:solidFill>
              <a:schemeClr val="tx1"/>
            </a:solidFill>
          </a:ln>
        </p:spPr>
      </p:pic>
      <p:pic>
        <p:nvPicPr>
          <p:cNvPr id="59" name="Picture 58">
            <a:extLst>
              <a:ext uri="{FF2B5EF4-FFF2-40B4-BE49-F238E27FC236}">
                <a16:creationId xmlns:a16="http://schemas.microsoft.com/office/drawing/2014/main" id="{3CF7E32A-BAC3-4459-AA88-C3AD7BCFAC3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903739" y="-3206299"/>
            <a:ext cx="1284292" cy="1284292"/>
          </a:xfrm>
          <a:prstGeom prst="rect">
            <a:avLst/>
          </a:prstGeom>
          <a:ln>
            <a:solidFill>
              <a:schemeClr val="tx1"/>
            </a:solidFill>
          </a:ln>
        </p:spPr>
      </p:pic>
      <p:pic>
        <p:nvPicPr>
          <p:cNvPr id="60" name="Picture 59">
            <a:extLst>
              <a:ext uri="{FF2B5EF4-FFF2-40B4-BE49-F238E27FC236}">
                <a16:creationId xmlns:a16="http://schemas.microsoft.com/office/drawing/2014/main" id="{0BF1180A-A173-4C5A-A841-BAEAEB3DD7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52529" y="-3201628"/>
            <a:ext cx="1284293" cy="1284293"/>
          </a:xfrm>
          <a:prstGeom prst="rect">
            <a:avLst/>
          </a:prstGeom>
          <a:ln>
            <a:solidFill>
              <a:schemeClr val="tx1"/>
            </a:solidFill>
          </a:ln>
        </p:spPr>
      </p:pic>
      <p:pic>
        <p:nvPicPr>
          <p:cNvPr id="61" name="Picture 60">
            <a:extLst>
              <a:ext uri="{FF2B5EF4-FFF2-40B4-BE49-F238E27FC236}">
                <a16:creationId xmlns:a16="http://schemas.microsoft.com/office/drawing/2014/main" id="{300F622D-FBBE-44B3-893A-D8F54EE4AAA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633558" y="-3198965"/>
            <a:ext cx="2270148" cy="1276958"/>
          </a:xfrm>
          <a:prstGeom prst="rect">
            <a:avLst/>
          </a:prstGeom>
          <a:ln>
            <a:solidFill>
              <a:schemeClr val="tx1"/>
            </a:solidFill>
          </a:ln>
        </p:spPr>
      </p:pic>
      <p:pic>
        <p:nvPicPr>
          <p:cNvPr id="62" name="Picture 61">
            <a:extLst>
              <a:ext uri="{FF2B5EF4-FFF2-40B4-BE49-F238E27FC236}">
                <a16:creationId xmlns:a16="http://schemas.microsoft.com/office/drawing/2014/main" id="{E883C13D-0235-47A4-A526-92C35FD06EC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968210" y="-3198775"/>
            <a:ext cx="1284292" cy="1284292"/>
          </a:xfrm>
          <a:prstGeom prst="rect">
            <a:avLst/>
          </a:prstGeom>
          <a:ln>
            <a:solidFill>
              <a:schemeClr val="tx1"/>
            </a:solidFill>
          </a:ln>
        </p:spPr>
      </p:pic>
      <p:pic>
        <p:nvPicPr>
          <p:cNvPr id="63" name="Picture 62">
            <a:extLst>
              <a:ext uri="{FF2B5EF4-FFF2-40B4-BE49-F238E27FC236}">
                <a16:creationId xmlns:a16="http://schemas.microsoft.com/office/drawing/2014/main" id="{C3E2C89D-44E3-4760-BD15-C8078B93D4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17000" y="-3194104"/>
            <a:ext cx="1284293" cy="1284293"/>
          </a:xfrm>
          <a:prstGeom prst="rect">
            <a:avLst/>
          </a:prstGeom>
          <a:ln>
            <a:solidFill>
              <a:schemeClr val="tx1"/>
            </a:solidFill>
          </a:ln>
        </p:spPr>
      </p:pic>
      <p:sp>
        <p:nvSpPr>
          <p:cNvPr id="64" name="TextBox 63">
            <a:extLst>
              <a:ext uri="{FF2B5EF4-FFF2-40B4-BE49-F238E27FC236}">
                <a16:creationId xmlns:a16="http://schemas.microsoft.com/office/drawing/2014/main" id="{30F8F97C-1875-4D59-83D2-68F832D32B36}"/>
              </a:ext>
            </a:extLst>
          </p:cNvPr>
          <p:cNvSpPr txBox="1"/>
          <p:nvPr/>
        </p:nvSpPr>
        <p:spPr>
          <a:xfrm>
            <a:off x="3405222" y="-4864620"/>
            <a:ext cx="7022262" cy="954107"/>
          </a:xfrm>
          <a:prstGeom prst="rect">
            <a:avLst/>
          </a:prstGeom>
          <a:noFill/>
        </p:spPr>
        <p:txBody>
          <a:bodyPr wrap="square">
            <a:spAutoFit/>
          </a:bodyPr>
          <a:lstStyle/>
          <a:p>
            <a:r>
              <a:rPr lang="en-US" sz="1400" dirty="0">
                <a:solidFill>
                  <a:schemeClr val="tx1">
                    <a:lumMod val="75000"/>
                    <a:lumOff val="25000"/>
                  </a:schemeClr>
                </a:solidFill>
              </a:rPr>
              <a:t>"Hi, I’m a certified massage therapist and personal yoga trainer with over 10 years of experience helping clients achieve balance, relaxation, and well-being. My holistic approach combines therapeutic massage techniques with personalized yoga sessions to bring harmony to body and mind."</a:t>
            </a:r>
            <a:endParaRPr lang="en-DE" sz="1400" dirty="0">
              <a:solidFill>
                <a:schemeClr val="tx1">
                  <a:lumMod val="75000"/>
                  <a:lumOff val="25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10"/>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F3F2ACC9-937B-4E37-A5A6-8B2771A4DA63}"/>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0" name="Rectangle 39">
            <a:extLst>
              <a:ext uri="{FF2B5EF4-FFF2-40B4-BE49-F238E27FC236}">
                <a16:creationId xmlns:a16="http://schemas.microsoft.com/office/drawing/2014/main" id="{46192F7D-31F8-4FA6-9800-194ECA3CA558}"/>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D864BA3-78E7-4750-A278-B69922AD0F55}"/>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5" name="Rectangle 64">
            <a:extLst>
              <a:ext uri="{FF2B5EF4-FFF2-40B4-BE49-F238E27FC236}">
                <a16:creationId xmlns:a16="http://schemas.microsoft.com/office/drawing/2014/main" id="{A55BEFCF-7E43-40F9-9884-CA24F8C8BE0D}"/>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66" name="Rectangle 65">
            <a:extLst>
              <a:ext uri="{FF2B5EF4-FFF2-40B4-BE49-F238E27FC236}">
                <a16:creationId xmlns:a16="http://schemas.microsoft.com/office/drawing/2014/main" id="{B5EFB7BD-9D67-4E9D-B8DD-62CD32844AF7}"/>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69" name="Rectangle: Rounded Corners 68">
            <a:extLst>
              <a:ext uri="{FF2B5EF4-FFF2-40B4-BE49-F238E27FC236}">
                <a16:creationId xmlns:a16="http://schemas.microsoft.com/office/drawing/2014/main" id="{D0E23C6C-15D8-49A4-B0FA-5DF3D19293E8}"/>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Tree>
    <p:extLst>
      <p:ext uri="{BB962C8B-B14F-4D97-AF65-F5344CB8AC3E}">
        <p14:creationId xmlns:p14="http://schemas.microsoft.com/office/powerpoint/2010/main" val="371182492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4500</TotalTime>
  <Words>4089</Words>
  <Application>Microsoft Office PowerPoint</Application>
  <PresentationFormat>Widescreen</PresentationFormat>
  <Paragraphs>1370</Paragraphs>
  <Slides>43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vt:lpstr>
      <vt:lpstr>Bell MT</vt:lpstr>
      <vt:lpstr>Calibri</vt:lpstr>
      <vt:lpstr>Calibri Light</vt:lpstr>
      <vt:lpstr>Google Sans</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Roger Samson</dc:creator>
  <cp:lastModifiedBy>Roger Samson</cp:lastModifiedBy>
  <cp:revision>138</cp:revision>
  <dcterms:created xsi:type="dcterms:W3CDTF">2024-11-24T16:12:47Z</dcterms:created>
  <dcterms:modified xsi:type="dcterms:W3CDTF">2024-12-10T10:42:57Z</dcterms:modified>
</cp:coreProperties>
</file>

<file path=docProps/thumbnail.jpeg>
</file>